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sldIdLst>
    <p:sldId id="418" r:id="rId2"/>
    <p:sldId id="477" r:id="rId3"/>
    <p:sldId id="478" r:id="rId4"/>
    <p:sldId id="480" r:id="rId5"/>
    <p:sldId id="517" r:id="rId6"/>
    <p:sldId id="482" r:id="rId7"/>
    <p:sldId id="507" r:id="rId8"/>
    <p:sldId id="497" r:id="rId9"/>
    <p:sldId id="526" r:id="rId10"/>
    <p:sldId id="491" r:id="rId11"/>
    <p:sldId id="527" r:id="rId12"/>
    <p:sldId id="529" r:id="rId13"/>
    <p:sldId id="530" r:id="rId14"/>
    <p:sldId id="531" r:id="rId15"/>
    <p:sldId id="533" r:id="rId16"/>
    <p:sldId id="504" r:id="rId17"/>
    <p:sldId id="500" r:id="rId18"/>
    <p:sldId id="501" r:id="rId19"/>
    <p:sldId id="502" r:id="rId20"/>
    <p:sldId id="508" r:id="rId21"/>
    <p:sldId id="512" r:id="rId22"/>
    <p:sldId id="513" r:id="rId23"/>
    <p:sldId id="514" r:id="rId24"/>
    <p:sldId id="524" r:id="rId25"/>
    <p:sldId id="509" r:id="rId26"/>
    <p:sldId id="510" r:id="rId27"/>
    <p:sldId id="516" r:id="rId28"/>
    <p:sldId id="525" r:id="rId29"/>
    <p:sldId id="395" r:id="rId30"/>
    <p:sldId id="52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qzhang06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003399"/>
    <a:srgbClr val="333399"/>
    <a:srgbClr val="000000"/>
    <a:srgbClr val="0000FF"/>
    <a:srgbClr val="FF9933"/>
    <a:srgbClr val="00CCFF"/>
    <a:srgbClr val="66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79008" autoAdjust="0"/>
  </p:normalViewPr>
  <p:slideViewPr>
    <p:cSldViewPr>
      <p:cViewPr varScale="1">
        <p:scale>
          <a:sx n="42" d="100"/>
          <a:sy n="42" d="100"/>
        </p:scale>
        <p:origin x="9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77C58-4981-48C0-8B87-EA2BD8169179}" type="doc">
      <dgm:prSet loTypeId="urn:microsoft.com/office/officeart/2005/8/layout/hList2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EDD0684-2873-45F8-B869-F237A55F331F}">
      <dgm:prSet phldrT="[文本]"/>
      <dgm:spPr/>
      <dgm:t>
        <a:bodyPr/>
        <a:lstStyle/>
        <a:p>
          <a:r>
            <a:rPr lang="en-US" altLang="zh-CN" dirty="0" smtClean="0"/>
            <a:t>Building</a:t>
          </a:r>
          <a:endParaRPr lang="zh-CN" altLang="en-US" dirty="0"/>
        </a:p>
      </dgm:t>
    </dgm:pt>
    <dgm:pt modelId="{54ABEFD4-56E0-4655-B75C-9E0974CB7F29}" type="parTrans" cxnId="{00140FC5-36ED-4FC3-A6EE-4DD6E3EFCE84}">
      <dgm:prSet/>
      <dgm:spPr/>
      <dgm:t>
        <a:bodyPr/>
        <a:lstStyle/>
        <a:p>
          <a:endParaRPr lang="zh-CN" altLang="en-US"/>
        </a:p>
      </dgm:t>
    </dgm:pt>
    <dgm:pt modelId="{CEF679E4-66D1-48A2-9D90-7520A5A71984}" type="sibTrans" cxnId="{00140FC5-36ED-4FC3-A6EE-4DD6E3EFCE84}">
      <dgm:prSet/>
      <dgm:spPr/>
      <dgm:t>
        <a:bodyPr/>
        <a:lstStyle/>
        <a:p>
          <a:endParaRPr lang="zh-CN" altLang="en-US"/>
        </a:p>
      </dgm:t>
    </dgm:pt>
    <dgm:pt modelId="{B40D426E-5414-499D-9123-AF8B24AB7F38}">
      <dgm:prSet phldrT="[文本]" custT="1"/>
      <dgm:spPr/>
      <dgm:t>
        <a:bodyPr/>
        <a:lstStyle/>
        <a:p>
          <a:r>
            <a:rPr lang="en-US" altLang="zh-CN" sz="1800" dirty="0" smtClean="0"/>
            <a:t>Pos</a:t>
          </a:r>
          <a:endParaRPr lang="zh-CN" altLang="en-US" sz="1800" dirty="0"/>
        </a:p>
      </dgm:t>
    </dgm:pt>
    <dgm:pt modelId="{74D01C94-2CA4-4A53-BE0F-7E7986C8B230}" type="parTrans" cxnId="{AAD2185D-9934-41EC-B084-6AD58F1031F7}">
      <dgm:prSet/>
      <dgm:spPr/>
      <dgm:t>
        <a:bodyPr/>
        <a:lstStyle/>
        <a:p>
          <a:endParaRPr lang="zh-CN" altLang="en-US"/>
        </a:p>
      </dgm:t>
    </dgm:pt>
    <dgm:pt modelId="{60FF6C21-7B47-44E0-BC4C-3683822F4331}" type="sibTrans" cxnId="{AAD2185D-9934-41EC-B084-6AD58F1031F7}">
      <dgm:prSet/>
      <dgm:spPr/>
      <dgm:t>
        <a:bodyPr/>
        <a:lstStyle/>
        <a:p>
          <a:endParaRPr lang="zh-CN" altLang="en-US"/>
        </a:p>
      </dgm:t>
    </dgm:pt>
    <dgm:pt modelId="{94848BE5-79E5-4785-8E02-FE200274C932}">
      <dgm:prSet phldrT="[文本]" custT="1"/>
      <dgm:spPr/>
      <dgm:t>
        <a:bodyPr/>
        <a:lstStyle/>
        <a:p>
          <a:r>
            <a:rPr lang="en-US" altLang="zh-CN" sz="1800" dirty="0" smtClean="0"/>
            <a:t>Area</a:t>
          </a:r>
          <a:endParaRPr lang="zh-CN" altLang="en-US" sz="1800" dirty="0"/>
        </a:p>
      </dgm:t>
    </dgm:pt>
    <dgm:pt modelId="{775FBCDF-C2A9-4A72-98EB-A04959D1FA27}" type="parTrans" cxnId="{76C58EFB-579E-4677-AB90-30EF74E755A6}">
      <dgm:prSet/>
      <dgm:spPr/>
      <dgm:t>
        <a:bodyPr/>
        <a:lstStyle/>
        <a:p>
          <a:endParaRPr lang="zh-CN" altLang="en-US"/>
        </a:p>
      </dgm:t>
    </dgm:pt>
    <dgm:pt modelId="{8E256552-9FA2-410A-83C7-2DDB5DCD4D07}" type="sibTrans" cxnId="{76C58EFB-579E-4677-AB90-30EF74E755A6}">
      <dgm:prSet/>
      <dgm:spPr/>
      <dgm:t>
        <a:bodyPr/>
        <a:lstStyle/>
        <a:p>
          <a:endParaRPr lang="zh-CN" altLang="en-US"/>
        </a:p>
      </dgm:t>
    </dgm:pt>
    <dgm:pt modelId="{C24E07F2-3E3C-4114-85C6-894D85945787}">
      <dgm:prSet phldrT="[文本]" custT="1"/>
      <dgm:spPr/>
      <dgm:t>
        <a:bodyPr/>
        <a:lstStyle/>
        <a:p>
          <a:r>
            <a:rPr lang="en-US" altLang="zh-CN" sz="1800" dirty="0" smtClean="0">
              <a:solidFill>
                <a:schemeClr val="bg1"/>
              </a:solidFill>
            </a:rPr>
            <a:t>Floor</a:t>
          </a:r>
          <a:endParaRPr lang="zh-CN" altLang="en-US" sz="1800" dirty="0">
            <a:solidFill>
              <a:schemeClr val="bg1"/>
            </a:solidFill>
          </a:endParaRPr>
        </a:p>
      </dgm:t>
    </dgm:pt>
    <dgm:pt modelId="{A60F9BCF-0436-4BD6-9D4F-E63B2C330BE5}" type="parTrans" cxnId="{BF692AF3-EFA6-4BE1-8DB3-2D0F24AD3740}">
      <dgm:prSet/>
      <dgm:spPr/>
      <dgm:t>
        <a:bodyPr/>
        <a:lstStyle/>
        <a:p>
          <a:endParaRPr lang="zh-CN" altLang="en-US"/>
        </a:p>
      </dgm:t>
    </dgm:pt>
    <dgm:pt modelId="{54785721-BAFE-4ED2-B620-A239D5A5641D}" type="sibTrans" cxnId="{BF692AF3-EFA6-4BE1-8DB3-2D0F24AD3740}">
      <dgm:prSet/>
      <dgm:spPr/>
      <dgm:t>
        <a:bodyPr/>
        <a:lstStyle/>
        <a:p>
          <a:endParaRPr lang="zh-CN" altLang="en-US"/>
        </a:p>
      </dgm:t>
    </dgm:pt>
    <dgm:pt modelId="{683CCE0D-E8A4-4417-926E-26F2C2722004}">
      <dgm:prSet phldrT="[文本]" custT="1"/>
      <dgm:spPr/>
      <dgm:t>
        <a:bodyPr/>
        <a:lstStyle/>
        <a:p>
          <a:r>
            <a:rPr lang="en-US" altLang="zh-CN" sz="1800" dirty="0" err="1" smtClean="0"/>
            <a:t>Struct</a:t>
          </a:r>
          <a:endParaRPr lang="zh-CN" altLang="en-US" sz="1800" dirty="0"/>
        </a:p>
      </dgm:t>
    </dgm:pt>
    <dgm:pt modelId="{7E2646DB-A3D6-4AB3-9440-C240CA2F0BDA}" type="parTrans" cxnId="{532AA472-A414-4C3A-AB51-668D23510F77}">
      <dgm:prSet/>
      <dgm:spPr/>
      <dgm:t>
        <a:bodyPr/>
        <a:lstStyle/>
        <a:p>
          <a:endParaRPr lang="zh-CN" altLang="en-US"/>
        </a:p>
      </dgm:t>
    </dgm:pt>
    <dgm:pt modelId="{3FB3DC11-B176-4FA6-A1D5-6309F159071A}" type="sibTrans" cxnId="{532AA472-A414-4C3A-AB51-668D23510F77}">
      <dgm:prSet/>
      <dgm:spPr/>
      <dgm:t>
        <a:bodyPr/>
        <a:lstStyle/>
        <a:p>
          <a:endParaRPr lang="zh-CN" altLang="en-US"/>
        </a:p>
      </dgm:t>
    </dgm:pt>
    <dgm:pt modelId="{BD092103-F101-4705-BFAC-AF1BB42A3EB7}">
      <dgm:prSet phldrT="[文本]" custT="1"/>
      <dgm:spPr/>
      <dgm:t>
        <a:bodyPr/>
        <a:lstStyle/>
        <a:p>
          <a:r>
            <a:rPr lang="en-US" altLang="zh-CN" sz="1800" dirty="0" smtClean="0"/>
            <a:t>YRB</a:t>
          </a:r>
          <a:endParaRPr lang="zh-CN" altLang="en-US" sz="1800" dirty="0"/>
        </a:p>
      </dgm:t>
    </dgm:pt>
    <dgm:pt modelId="{E32B2D0B-F58F-4346-98F2-E32150D0DC93}" type="parTrans" cxnId="{026BF84A-72FB-4FA4-A0C2-AE3A376DDD5D}">
      <dgm:prSet/>
      <dgm:spPr/>
      <dgm:t>
        <a:bodyPr/>
        <a:lstStyle/>
        <a:p>
          <a:endParaRPr lang="zh-CN" altLang="en-US"/>
        </a:p>
      </dgm:t>
    </dgm:pt>
    <dgm:pt modelId="{E9CF5BF2-FFB1-406A-B296-217050A99245}" type="sibTrans" cxnId="{026BF84A-72FB-4FA4-A0C2-AE3A376DDD5D}">
      <dgm:prSet/>
      <dgm:spPr/>
      <dgm:t>
        <a:bodyPr/>
        <a:lstStyle/>
        <a:p>
          <a:endParaRPr lang="zh-CN" altLang="en-US"/>
        </a:p>
      </dgm:t>
    </dgm:pt>
    <dgm:pt modelId="{C965E92D-6FBB-4BF5-980D-028B1A039730}">
      <dgm:prSet phldrT="[文本]" custT="1"/>
      <dgm:spPr/>
      <dgm:t>
        <a:bodyPr/>
        <a:lstStyle/>
        <a:p>
          <a:r>
            <a:rPr lang="en-US" altLang="zh-CN" sz="1800" dirty="0" smtClean="0"/>
            <a:t>Usage</a:t>
          </a:r>
          <a:endParaRPr lang="zh-CN" altLang="en-US" sz="1800" dirty="0"/>
        </a:p>
      </dgm:t>
    </dgm:pt>
    <dgm:pt modelId="{203A081A-E955-4CA0-A725-3DE9B9BD019A}" type="parTrans" cxnId="{307D7F7C-9E81-40D2-8E87-2CCACBCBD9DB}">
      <dgm:prSet/>
      <dgm:spPr/>
      <dgm:t>
        <a:bodyPr/>
        <a:lstStyle/>
        <a:p>
          <a:endParaRPr lang="zh-CN" altLang="en-US"/>
        </a:p>
      </dgm:t>
    </dgm:pt>
    <dgm:pt modelId="{9C48D38C-7D77-4BC0-AAD9-DFC82989ABA3}" type="sibTrans" cxnId="{307D7F7C-9E81-40D2-8E87-2CCACBCBD9DB}">
      <dgm:prSet/>
      <dgm:spPr/>
      <dgm:t>
        <a:bodyPr/>
        <a:lstStyle/>
        <a:p>
          <a:endParaRPr lang="zh-CN" altLang="en-US"/>
        </a:p>
      </dgm:t>
    </dgm:pt>
    <dgm:pt modelId="{229C8ABE-F924-40D9-8573-18C972F7F3E5}" type="pres">
      <dgm:prSet presAssocID="{DD677C58-4981-48C0-8B87-EA2BD816917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6E81537-7DA9-4FAB-A884-238A839DBE87}" type="pres">
      <dgm:prSet presAssocID="{CEDD0684-2873-45F8-B869-F237A55F331F}" presName="compositeNode" presStyleCnt="0">
        <dgm:presLayoutVars>
          <dgm:bulletEnabled val="1"/>
        </dgm:presLayoutVars>
      </dgm:prSet>
      <dgm:spPr/>
    </dgm:pt>
    <dgm:pt modelId="{527A5460-C931-4A8F-A995-3B133391CE4F}" type="pres">
      <dgm:prSet presAssocID="{CEDD0684-2873-45F8-B869-F237A55F331F}" presName="imag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zh-CN" altLang="en-US"/>
        </a:p>
      </dgm:t>
    </dgm:pt>
    <dgm:pt modelId="{448A71C1-C4EC-4A37-A7F5-29346975F6FA}" type="pres">
      <dgm:prSet presAssocID="{CEDD0684-2873-45F8-B869-F237A55F331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EBFDB8-CE82-46FE-812C-6F927DA44597}" type="pres">
      <dgm:prSet presAssocID="{CEDD0684-2873-45F8-B869-F237A55F331F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F12CF4-559D-4F1F-882D-6BC649579C58}" type="presOf" srcId="{BD092103-F101-4705-BFAC-AF1BB42A3EB7}" destId="{448A71C1-C4EC-4A37-A7F5-29346975F6FA}" srcOrd="0" destOrd="4" presId="urn:microsoft.com/office/officeart/2005/8/layout/hList2#9"/>
    <dgm:cxn modelId="{35F02233-C78A-459D-A92D-6F141B4A44F1}" type="presOf" srcId="{CEDD0684-2873-45F8-B869-F237A55F331F}" destId="{3FEBFDB8-CE82-46FE-812C-6F927DA44597}" srcOrd="0" destOrd="0" presId="urn:microsoft.com/office/officeart/2005/8/layout/hList2#9"/>
    <dgm:cxn modelId="{BBDEE758-A4B5-4BA9-9BB7-01EAEBCBAB8E}" type="presOf" srcId="{C24E07F2-3E3C-4114-85C6-894D85945787}" destId="{448A71C1-C4EC-4A37-A7F5-29346975F6FA}" srcOrd="0" destOrd="2" presId="urn:microsoft.com/office/officeart/2005/8/layout/hList2#9"/>
    <dgm:cxn modelId="{EF9A731E-776C-46FC-92D9-90DC38F8B1C1}" type="presOf" srcId="{94848BE5-79E5-4785-8E02-FE200274C932}" destId="{448A71C1-C4EC-4A37-A7F5-29346975F6FA}" srcOrd="0" destOrd="1" presId="urn:microsoft.com/office/officeart/2005/8/layout/hList2#9"/>
    <dgm:cxn modelId="{7DF6F3DA-DB5A-4F5A-8E59-B9C8594F8974}" type="presOf" srcId="{B40D426E-5414-499D-9123-AF8B24AB7F38}" destId="{448A71C1-C4EC-4A37-A7F5-29346975F6FA}" srcOrd="0" destOrd="0" presId="urn:microsoft.com/office/officeart/2005/8/layout/hList2#9"/>
    <dgm:cxn modelId="{532AA472-A414-4C3A-AB51-668D23510F77}" srcId="{CEDD0684-2873-45F8-B869-F237A55F331F}" destId="{683CCE0D-E8A4-4417-926E-26F2C2722004}" srcOrd="3" destOrd="0" parTransId="{7E2646DB-A3D6-4AB3-9440-C240CA2F0BDA}" sibTransId="{3FB3DC11-B176-4FA6-A1D5-6309F159071A}"/>
    <dgm:cxn modelId="{4359CB5F-478E-49A6-88BC-2531BC5A74A2}" type="presOf" srcId="{C965E92D-6FBB-4BF5-980D-028B1A039730}" destId="{448A71C1-C4EC-4A37-A7F5-29346975F6FA}" srcOrd="0" destOrd="5" presId="urn:microsoft.com/office/officeart/2005/8/layout/hList2#9"/>
    <dgm:cxn modelId="{76C58EFB-579E-4677-AB90-30EF74E755A6}" srcId="{CEDD0684-2873-45F8-B869-F237A55F331F}" destId="{94848BE5-79E5-4785-8E02-FE200274C932}" srcOrd="1" destOrd="0" parTransId="{775FBCDF-C2A9-4A72-98EB-A04959D1FA27}" sibTransId="{8E256552-9FA2-410A-83C7-2DDB5DCD4D07}"/>
    <dgm:cxn modelId="{307D7F7C-9E81-40D2-8E87-2CCACBCBD9DB}" srcId="{CEDD0684-2873-45F8-B869-F237A55F331F}" destId="{C965E92D-6FBB-4BF5-980D-028B1A039730}" srcOrd="5" destOrd="0" parTransId="{203A081A-E955-4CA0-A725-3DE9B9BD019A}" sibTransId="{9C48D38C-7D77-4BC0-AAD9-DFC82989ABA3}"/>
    <dgm:cxn modelId="{00140FC5-36ED-4FC3-A6EE-4DD6E3EFCE84}" srcId="{DD677C58-4981-48C0-8B87-EA2BD8169179}" destId="{CEDD0684-2873-45F8-B869-F237A55F331F}" srcOrd="0" destOrd="0" parTransId="{54ABEFD4-56E0-4655-B75C-9E0974CB7F29}" sibTransId="{CEF679E4-66D1-48A2-9D90-7520A5A71984}"/>
    <dgm:cxn modelId="{026BF84A-72FB-4FA4-A0C2-AE3A376DDD5D}" srcId="{CEDD0684-2873-45F8-B869-F237A55F331F}" destId="{BD092103-F101-4705-BFAC-AF1BB42A3EB7}" srcOrd="4" destOrd="0" parTransId="{E32B2D0B-F58F-4346-98F2-E32150D0DC93}" sibTransId="{E9CF5BF2-FFB1-406A-B296-217050A99245}"/>
    <dgm:cxn modelId="{45F04872-D19A-4B3E-B600-BEA1D24A36C4}" type="presOf" srcId="{DD677C58-4981-48C0-8B87-EA2BD8169179}" destId="{229C8ABE-F924-40D9-8573-18C972F7F3E5}" srcOrd="0" destOrd="0" presId="urn:microsoft.com/office/officeart/2005/8/layout/hList2#9"/>
    <dgm:cxn modelId="{AD4A33C3-FF70-462C-B023-651E53CB5565}" type="presOf" srcId="{683CCE0D-E8A4-4417-926E-26F2C2722004}" destId="{448A71C1-C4EC-4A37-A7F5-29346975F6FA}" srcOrd="0" destOrd="3" presId="urn:microsoft.com/office/officeart/2005/8/layout/hList2#9"/>
    <dgm:cxn modelId="{BF692AF3-EFA6-4BE1-8DB3-2D0F24AD3740}" srcId="{CEDD0684-2873-45F8-B869-F237A55F331F}" destId="{C24E07F2-3E3C-4114-85C6-894D85945787}" srcOrd="2" destOrd="0" parTransId="{A60F9BCF-0436-4BD6-9D4F-E63B2C330BE5}" sibTransId="{54785721-BAFE-4ED2-B620-A239D5A5641D}"/>
    <dgm:cxn modelId="{AAD2185D-9934-41EC-B084-6AD58F1031F7}" srcId="{CEDD0684-2873-45F8-B869-F237A55F331F}" destId="{B40D426E-5414-499D-9123-AF8B24AB7F38}" srcOrd="0" destOrd="0" parTransId="{74D01C94-2CA4-4A53-BE0F-7E7986C8B230}" sibTransId="{60FF6C21-7B47-44E0-BC4C-3683822F4331}"/>
    <dgm:cxn modelId="{A376A02B-C697-4224-B98A-6A57B5AF565D}" type="presParOf" srcId="{229C8ABE-F924-40D9-8573-18C972F7F3E5}" destId="{D6E81537-7DA9-4FAB-A884-238A839DBE87}" srcOrd="0" destOrd="0" presId="urn:microsoft.com/office/officeart/2005/8/layout/hList2#9"/>
    <dgm:cxn modelId="{C692A324-F11A-4D69-8C85-C76889E86FEB}" type="presParOf" srcId="{D6E81537-7DA9-4FAB-A884-238A839DBE87}" destId="{527A5460-C931-4A8F-A995-3B133391CE4F}" srcOrd="0" destOrd="0" presId="urn:microsoft.com/office/officeart/2005/8/layout/hList2#9"/>
    <dgm:cxn modelId="{BBD65FAD-BEA5-4355-AE98-3A0E6504E698}" type="presParOf" srcId="{D6E81537-7DA9-4FAB-A884-238A839DBE87}" destId="{448A71C1-C4EC-4A37-A7F5-29346975F6FA}" srcOrd="1" destOrd="0" presId="urn:microsoft.com/office/officeart/2005/8/layout/hList2#9"/>
    <dgm:cxn modelId="{56362B0A-6B9F-4D9B-9327-DA327BE6846C}" type="presParOf" srcId="{D6E81537-7DA9-4FAB-A884-238A839DBE87}" destId="{3FEBFDB8-CE82-46FE-812C-6F927DA44597}" srcOrd="2" destOrd="0" presId="urn:microsoft.com/office/officeart/2005/8/layout/hList2#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77C58-4981-48C0-8B87-EA2BD8169179}" type="doc">
      <dgm:prSet loTypeId="urn:microsoft.com/office/officeart/2005/8/layout/hList2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9092DF-5E40-4FFF-98B5-6E4E8F8C1245}">
      <dgm:prSet phldrT="[文本]" custT="1"/>
      <dgm:spPr/>
      <dgm:t>
        <a:bodyPr/>
        <a:lstStyle/>
        <a:p>
          <a:r>
            <a:rPr lang="en-US" altLang="zh-CN" sz="1800" dirty="0" smtClean="0"/>
            <a:t>Road</a:t>
          </a:r>
          <a:endParaRPr lang="zh-CN" altLang="en-US" sz="1800" dirty="0"/>
        </a:p>
      </dgm:t>
    </dgm:pt>
    <dgm:pt modelId="{6EEEF241-000E-46EC-8FB8-EAF64B86E90C}" type="parTrans" cxnId="{A8C595FE-303D-4369-B504-56EB1EFB1959}">
      <dgm:prSet/>
      <dgm:spPr/>
      <dgm:t>
        <a:bodyPr/>
        <a:lstStyle/>
        <a:p>
          <a:endParaRPr lang="zh-CN" altLang="en-US"/>
        </a:p>
      </dgm:t>
    </dgm:pt>
    <dgm:pt modelId="{C75E784D-BF3E-4348-9D19-BD55A83B5C3B}" type="sibTrans" cxnId="{A8C595FE-303D-4369-B504-56EB1EFB1959}">
      <dgm:prSet/>
      <dgm:spPr/>
      <dgm:t>
        <a:bodyPr/>
        <a:lstStyle/>
        <a:p>
          <a:endParaRPr lang="zh-CN" altLang="en-US"/>
        </a:p>
      </dgm:t>
    </dgm:pt>
    <dgm:pt modelId="{AFAC0E13-E217-4F13-8B6B-CA1B1C4C9456}">
      <dgm:prSet phldrT="[文本]" custT="1"/>
      <dgm:spPr/>
      <dgm:t>
        <a:bodyPr/>
        <a:lstStyle/>
        <a:p>
          <a:r>
            <a:rPr lang="en-US" altLang="zh-CN" sz="1800" dirty="0" smtClean="0"/>
            <a:t>Pos</a:t>
          </a:r>
          <a:endParaRPr lang="zh-CN" altLang="en-US" sz="1800" dirty="0"/>
        </a:p>
      </dgm:t>
    </dgm:pt>
    <dgm:pt modelId="{3D7E42E5-2237-46D1-81FA-4D469BE97B89}" type="parTrans" cxnId="{98B81D9C-12E4-4533-8C22-59A1153F8892}">
      <dgm:prSet/>
      <dgm:spPr/>
      <dgm:t>
        <a:bodyPr/>
        <a:lstStyle/>
        <a:p>
          <a:endParaRPr lang="zh-CN" altLang="en-US"/>
        </a:p>
      </dgm:t>
    </dgm:pt>
    <dgm:pt modelId="{0F54A9FC-21C7-4808-A139-4235FDCBED19}" type="sibTrans" cxnId="{98B81D9C-12E4-4533-8C22-59A1153F8892}">
      <dgm:prSet/>
      <dgm:spPr/>
      <dgm:t>
        <a:bodyPr/>
        <a:lstStyle/>
        <a:p>
          <a:endParaRPr lang="zh-CN" altLang="en-US"/>
        </a:p>
      </dgm:t>
    </dgm:pt>
    <dgm:pt modelId="{F3C2047B-E625-497B-852B-CB0A48555579}">
      <dgm:prSet phldrT="[文本]" custT="1"/>
      <dgm:spPr/>
      <dgm:t>
        <a:bodyPr/>
        <a:lstStyle/>
        <a:p>
          <a:r>
            <a:rPr lang="en-US" altLang="zh-CN" sz="1800" dirty="0" smtClean="0"/>
            <a:t>Width</a:t>
          </a:r>
          <a:endParaRPr lang="zh-CN" altLang="en-US" sz="1800" dirty="0"/>
        </a:p>
      </dgm:t>
    </dgm:pt>
    <dgm:pt modelId="{BDA97B9D-C521-464A-993F-609957428C8F}" type="parTrans" cxnId="{EDB6DEF1-FF5D-4F1F-816E-4AB8050F31A0}">
      <dgm:prSet/>
      <dgm:spPr/>
      <dgm:t>
        <a:bodyPr/>
        <a:lstStyle/>
        <a:p>
          <a:endParaRPr lang="zh-CN" altLang="en-US"/>
        </a:p>
      </dgm:t>
    </dgm:pt>
    <dgm:pt modelId="{CCC5C68F-F46D-4A25-A794-DAA5129BD21D}" type="sibTrans" cxnId="{EDB6DEF1-FF5D-4F1F-816E-4AB8050F31A0}">
      <dgm:prSet/>
      <dgm:spPr/>
      <dgm:t>
        <a:bodyPr/>
        <a:lstStyle/>
        <a:p>
          <a:endParaRPr lang="zh-CN" altLang="en-US"/>
        </a:p>
      </dgm:t>
    </dgm:pt>
    <dgm:pt modelId="{79E9E4E3-B80F-4770-9937-9025F5BF86A1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E550E96A-8F8E-4E82-AB37-EFE3A02DB6D1}" type="parTrans" cxnId="{32A1ABA2-EAF6-44CA-B90C-479F72BE7D93}">
      <dgm:prSet/>
      <dgm:spPr/>
      <dgm:t>
        <a:bodyPr/>
        <a:lstStyle/>
        <a:p>
          <a:endParaRPr lang="zh-CN" altLang="en-US"/>
        </a:p>
      </dgm:t>
    </dgm:pt>
    <dgm:pt modelId="{B47BD88F-7DF4-4683-9EDB-BF8E20F5C4F6}" type="sibTrans" cxnId="{32A1ABA2-EAF6-44CA-B90C-479F72BE7D93}">
      <dgm:prSet/>
      <dgm:spPr/>
      <dgm:t>
        <a:bodyPr/>
        <a:lstStyle/>
        <a:p>
          <a:endParaRPr lang="zh-CN" altLang="en-US"/>
        </a:p>
      </dgm:t>
    </dgm:pt>
    <dgm:pt modelId="{0F97AC1B-591B-4D20-AE4F-0D98459FD2EE}">
      <dgm:prSet phldrT="[文本]" custT="1"/>
      <dgm:spPr/>
      <dgm:t>
        <a:bodyPr/>
        <a:lstStyle/>
        <a:p>
          <a:r>
            <a:rPr lang="en-US" altLang="zh-CN" sz="1800" dirty="0" err="1" smtClean="0"/>
            <a:t>Struct</a:t>
          </a:r>
          <a:endParaRPr lang="zh-CN" altLang="en-US" sz="1800" dirty="0"/>
        </a:p>
      </dgm:t>
    </dgm:pt>
    <dgm:pt modelId="{97FEFBF5-EBB2-4715-8821-0A8FC5984697}" type="parTrans" cxnId="{7920BC9B-86F5-4136-83FE-46A6E692FBD2}">
      <dgm:prSet/>
      <dgm:spPr/>
      <dgm:t>
        <a:bodyPr/>
        <a:lstStyle/>
        <a:p>
          <a:endParaRPr lang="zh-CN" altLang="en-US"/>
        </a:p>
      </dgm:t>
    </dgm:pt>
    <dgm:pt modelId="{9240D7D0-CCDA-4761-A350-8CF941002869}" type="sibTrans" cxnId="{7920BC9B-86F5-4136-83FE-46A6E692FBD2}">
      <dgm:prSet/>
      <dgm:spPr/>
      <dgm:t>
        <a:bodyPr/>
        <a:lstStyle/>
        <a:p>
          <a:endParaRPr lang="zh-CN" altLang="en-US"/>
        </a:p>
      </dgm:t>
    </dgm:pt>
    <dgm:pt modelId="{5FC36645-C3F6-4EE8-8A80-6D057E292D8B}">
      <dgm:prSet phldrT="[文本]" custT="1"/>
      <dgm:spPr/>
      <dgm:t>
        <a:bodyPr/>
        <a:lstStyle/>
        <a:p>
          <a:r>
            <a:rPr lang="en-US" altLang="zh-CN" sz="1800" dirty="0" smtClean="0"/>
            <a:t>YRB</a:t>
          </a:r>
          <a:endParaRPr lang="zh-CN" altLang="en-US" sz="1800" dirty="0"/>
        </a:p>
      </dgm:t>
    </dgm:pt>
    <dgm:pt modelId="{25FCB437-3E91-4AA0-AB8D-5D6FCF0630D0}" type="parTrans" cxnId="{867C7F3A-7079-419B-BF21-8754E07787A7}">
      <dgm:prSet/>
      <dgm:spPr/>
      <dgm:t>
        <a:bodyPr/>
        <a:lstStyle/>
        <a:p>
          <a:endParaRPr lang="zh-CN" altLang="en-US"/>
        </a:p>
      </dgm:t>
    </dgm:pt>
    <dgm:pt modelId="{A1889A46-38E5-4141-BB90-252426A1B93F}" type="sibTrans" cxnId="{867C7F3A-7079-419B-BF21-8754E07787A7}">
      <dgm:prSet/>
      <dgm:spPr/>
      <dgm:t>
        <a:bodyPr/>
        <a:lstStyle/>
        <a:p>
          <a:endParaRPr lang="zh-CN" altLang="en-US"/>
        </a:p>
      </dgm:t>
    </dgm:pt>
    <dgm:pt modelId="{3C930433-6A76-483B-AE5B-3A45D37BC4BC}">
      <dgm:prSet phldrT="[文本]" custT="1"/>
      <dgm:spPr/>
      <dgm:t>
        <a:bodyPr/>
        <a:lstStyle/>
        <a:p>
          <a:r>
            <a:rPr lang="en-US" altLang="zh-CN" sz="1800" dirty="0" smtClean="0"/>
            <a:t>Length</a:t>
          </a:r>
          <a:endParaRPr lang="zh-CN" altLang="en-US" sz="1800" dirty="0"/>
        </a:p>
      </dgm:t>
    </dgm:pt>
    <dgm:pt modelId="{076C9243-1BFC-42AB-918C-AEDBD1853A86}" type="parTrans" cxnId="{D591493D-C25F-475C-B356-28DEF937D9C2}">
      <dgm:prSet/>
      <dgm:spPr/>
      <dgm:t>
        <a:bodyPr/>
        <a:lstStyle/>
        <a:p>
          <a:endParaRPr lang="zh-CN" altLang="en-US"/>
        </a:p>
      </dgm:t>
    </dgm:pt>
    <dgm:pt modelId="{8149350E-71EF-4B7E-86C4-5922268D4F07}" type="sibTrans" cxnId="{D591493D-C25F-475C-B356-28DEF937D9C2}">
      <dgm:prSet/>
      <dgm:spPr/>
      <dgm:t>
        <a:bodyPr/>
        <a:lstStyle/>
        <a:p>
          <a:endParaRPr lang="zh-CN" altLang="en-US"/>
        </a:p>
      </dgm:t>
    </dgm:pt>
    <dgm:pt modelId="{229C8ABE-F924-40D9-8573-18C972F7F3E5}" type="pres">
      <dgm:prSet presAssocID="{DD677C58-4981-48C0-8B87-EA2BD816917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CBC1C24-D380-4E6A-BB73-921EF9B0E186}" type="pres">
      <dgm:prSet presAssocID="{FD9092DF-5E40-4FFF-98B5-6E4E8F8C1245}" presName="compositeNode" presStyleCnt="0">
        <dgm:presLayoutVars>
          <dgm:bulletEnabled val="1"/>
        </dgm:presLayoutVars>
      </dgm:prSet>
      <dgm:spPr/>
    </dgm:pt>
    <dgm:pt modelId="{B7C5AED7-15F6-4C6E-9BDD-565C4F5AFFAC}" type="pres">
      <dgm:prSet presAssocID="{FD9092DF-5E40-4FFF-98B5-6E4E8F8C1245}" presName="imag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CN" altLang="en-US"/>
        </a:p>
      </dgm:t>
    </dgm:pt>
    <dgm:pt modelId="{E1089C47-9DD3-4EF7-BB4E-263344B7AE22}" type="pres">
      <dgm:prSet presAssocID="{FD9092DF-5E40-4FFF-98B5-6E4E8F8C1245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3E61E9-3E29-4F20-9AE5-D07ADABD6885}" type="pres">
      <dgm:prSet presAssocID="{FD9092DF-5E40-4FFF-98B5-6E4E8F8C1245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E5FC0C-DAA2-45C4-BDF0-433F3FFAD939}" type="presOf" srcId="{3C930433-6A76-483B-AE5B-3A45D37BC4BC}" destId="{E1089C47-9DD3-4EF7-BB4E-263344B7AE22}" srcOrd="0" destOrd="1" presId="urn:microsoft.com/office/officeart/2005/8/layout/hList2#10"/>
    <dgm:cxn modelId="{987248FB-FBC3-4927-8D86-A0CBB8418CC9}" type="presOf" srcId="{5FC36645-C3F6-4EE8-8A80-6D057E292D8B}" destId="{E1089C47-9DD3-4EF7-BB4E-263344B7AE22}" srcOrd="0" destOrd="4" presId="urn:microsoft.com/office/officeart/2005/8/layout/hList2#10"/>
    <dgm:cxn modelId="{19620925-34F7-4821-ADA8-9D3218392439}" type="presOf" srcId="{FD9092DF-5E40-4FFF-98B5-6E4E8F8C1245}" destId="{093E61E9-3E29-4F20-9AE5-D07ADABD6885}" srcOrd="0" destOrd="0" presId="urn:microsoft.com/office/officeart/2005/8/layout/hList2#10"/>
    <dgm:cxn modelId="{EDB6DEF1-FF5D-4F1F-816E-4AB8050F31A0}" srcId="{FD9092DF-5E40-4FFF-98B5-6E4E8F8C1245}" destId="{F3C2047B-E625-497B-852B-CB0A48555579}" srcOrd="2" destOrd="0" parTransId="{BDA97B9D-C521-464A-993F-609957428C8F}" sibTransId="{CCC5C68F-F46D-4A25-A794-DAA5129BD21D}"/>
    <dgm:cxn modelId="{B5D9EC77-267B-4CD7-9ED6-2F5E7FAA5E71}" type="presOf" srcId="{AFAC0E13-E217-4F13-8B6B-CA1B1C4C9456}" destId="{E1089C47-9DD3-4EF7-BB4E-263344B7AE22}" srcOrd="0" destOrd="0" presId="urn:microsoft.com/office/officeart/2005/8/layout/hList2#10"/>
    <dgm:cxn modelId="{BCCE170F-A0FB-4FFC-998C-B727234CA5BA}" type="presOf" srcId="{F3C2047B-E625-497B-852B-CB0A48555579}" destId="{E1089C47-9DD3-4EF7-BB4E-263344B7AE22}" srcOrd="0" destOrd="2" presId="urn:microsoft.com/office/officeart/2005/8/layout/hList2#10"/>
    <dgm:cxn modelId="{32A1ABA2-EAF6-44CA-B90C-479F72BE7D93}" srcId="{FD9092DF-5E40-4FFF-98B5-6E4E8F8C1245}" destId="{79E9E4E3-B80F-4770-9937-9025F5BF86A1}" srcOrd="5" destOrd="0" parTransId="{E550E96A-8F8E-4E82-AB37-EFE3A02DB6D1}" sibTransId="{B47BD88F-7DF4-4683-9EDB-BF8E20F5C4F6}"/>
    <dgm:cxn modelId="{C7A855E1-CC6E-4642-BA92-C5B798E21813}" type="presOf" srcId="{0F97AC1B-591B-4D20-AE4F-0D98459FD2EE}" destId="{E1089C47-9DD3-4EF7-BB4E-263344B7AE22}" srcOrd="0" destOrd="3" presId="urn:microsoft.com/office/officeart/2005/8/layout/hList2#10"/>
    <dgm:cxn modelId="{F0C1A313-E2E4-4415-B644-CF06A9CD59A9}" type="presOf" srcId="{DD677C58-4981-48C0-8B87-EA2BD8169179}" destId="{229C8ABE-F924-40D9-8573-18C972F7F3E5}" srcOrd="0" destOrd="0" presId="urn:microsoft.com/office/officeart/2005/8/layout/hList2#10"/>
    <dgm:cxn modelId="{98B81D9C-12E4-4533-8C22-59A1153F8892}" srcId="{FD9092DF-5E40-4FFF-98B5-6E4E8F8C1245}" destId="{AFAC0E13-E217-4F13-8B6B-CA1B1C4C9456}" srcOrd="0" destOrd="0" parTransId="{3D7E42E5-2237-46D1-81FA-4D469BE97B89}" sibTransId="{0F54A9FC-21C7-4808-A139-4235FDCBED19}"/>
    <dgm:cxn modelId="{7920BC9B-86F5-4136-83FE-46A6E692FBD2}" srcId="{FD9092DF-5E40-4FFF-98B5-6E4E8F8C1245}" destId="{0F97AC1B-591B-4D20-AE4F-0D98459FD2EE}" srcOrd="3" destOrd="0" parTransId="{97FEFBF5-EBB2-4715-8821-0A8FC5984697}" sibTransId="{9240D7D0-CCDA-4761-A350-8CF941002869}"/>
    <dgm:cxn modelId="{20A02C8F-428B-4503-AE69-ED918E2BDA99}" type="presOf" srcId="{79E9E4E3-B80F-4770-9937-9025F5BF86A1}" destId="{E1089C47-9DD3-4EF7-BB4E-263344B7AE22}" srcOrd="0" destOrd="5" presId="urn:microsoft.com/office/officeart/2005/8/layout/hList2#10"/>
    <dgm:cxn modelId="{D591493D-C25F-475C-B356-28DEF937D9C2}" srcId="{FD9092DF-5E40-4FFF-98B5-6E4E8F8C1245}" destId="{3C930433-6A76-483B-AE5B-3A45D37BC4BC}" srcOrd="1" destOrd="0" parTransId="{076C9243-1BFC-42AB-918C-AEDBD1853A86}" sibTransId="{8149350E-71EF-4B7E-86C4-5922268D4F07}"/>
    <dgm:cxn modelId="{A8C595FE-303D-4369-B504-56EB1EFB1959}" srcId="{DD677C58-4981-48C0-8B87-EA2BD8169179}" destId="{FD9092DF-5E40-4FFF-98B5-6E4E8F8C1245}" srcOrd="0" destOrd="0" parTransId="{6EEEF241-000E-46EC-8FB8-EAF64B86E90C}" sibTransId="{C75E784D-BF3E-4348-9D19-BD55A83B5C3B}"/>
    <dgm:cxn modelId="{867C7F3A-7079-419B-BF21-8754E07787A7}" srcId="{FD9092DF-5E40-4FFF-98B5-6E4E8F8C1245}" destId="{5FC36645-C3F6-4EE8-8A80-6D057E292D8B}" srcOrd="4" destOrd="0" parTransId="{25FCB437-3E91-4AA0-AB8D-5D6FCF0630D0}" sibTransId="{A1889A46-38E5-4141-BB90-252426A1B93F}"/>
    <dgm:cxn modelId="{0FF3875D-50D5-4067-9210-154BBF0DE804}" type="presParOf" srcId="{229C8ABE-F924-40D9-8573-18C972F7F3E5}" destId="{6CBC1C24-D380-4E6A-BB73-921EF9B0E186}" srcOrd="0" destOrd="0" presId="urn:microsoft.com/office/officeart/2005/8/layout/hList2#10"/>
    <dgm:cxn modelId="{94900E3F-3E71-4947-85AF-C54291535C43}" type="presParOf" srcId="{6CBC1C24-D380-4E6A-BB73-921EF9B0E186}" destId="{B7C5AED7-15F6-4C6E-9BDD-565C4F5AFFAC}" srcOrd="0" destOrd="0" presId="urn:microsoft.com/office/officeart/2005/8/layout/hList2#10"/>
    <dgm:cxn modelId="{D529EABF-B6CA-44C4-9CB3-77EBCB829787}" type="presParOf" srcId="{6CBC1C24-D380-4E6A-BB73-921EF9B0E186}" destId="{E1089C47-9DD3-4EF7-BB4E-263344B7AE22}" srcOrd="1" destOrd="0" presId="urn:microsoft.com/office/officeart/2005/8/layout/hList2#10"/>
    <dgm:cxn modelId="{B94C2FF6-E2EC-4CFD-A5C2-929973845930}" type="presParOf" srcId="{6CBC1C24-D380-4E6A-BB73-921EF9B0E186}" destId="{093E61E9-3E29-4F20-9AE5-D07ADABD6885}" srcOrd="2" destOrd="0" presId="urn:microsoft.com/office/officeart/2005/8/layout/hList2#10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77C58-4981-48C0-8B87-EA2BD8169179}" type="doc">
      <dgm:prSet loTypeId="urn:microsoft.com/office/officeart/2005/8/layout/hList2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2F945A-E235-4EED-AE0E-65CFE0ED6B60}">
      <dgm:prSet phldrT="[文本]" custT="1"/>
      <dgm:spPr/>
      <dgm:t>
        <a:bodyPr/>
        <a:lstStyle/>
        <a:p>
          <a:r>
            <a:rPr lang="en-US" altLang="zh-CN" sz="1800" dirty="0" smtClean="0"/>
            <a:t>Subway</a:t>
          </a:r>
          <a:endParaRPr lang="zh-CN" altLang="en-US" sz="1800" dirty="0"/>
        </a:p>
      </dgm:t>
    </dgm:pt>
    <dgm:pt modelId="{E064FDCA-E9C7-4182-BBB9-F966C854787A}" type="parTrans" cxnId="{B8E15075-80AA-4FFE-8584-BBCBD31503A8}">
      <dgm:prSet/>
      <dgm:spPr/>
      <dgm:t>
        <a:bodyPr/>
        <a:lstStyle/>
        <a:p>
          <a:endParaRPr lang="zh-CN" altLang="en-US"/>
        </a:p>
      </dgm:t>
    </dgm:pt>
    <dgm:pt modelId="{C4023C75-78AD-451A-9F70-7AFA726D6C9A}" type="sibTrans" cxnId="{B8E15075-80AA-4FFE-8584-BBCBD31503A8}">
      <dgm:prSet/>
      <dgm:spPr/>
      <dgm:t>
        <a:bodyPr/>
        <a:lstStyle/>
        <a:p>
          <a:endParaRPr lang="zh-CN" altLang="en-US"/>
        </a:p>
      </dgm:t>
    </dgm:pt>
    <dgm:pt modelId="{45E71BA6-EF38-47C4-B881-A3AD828680EB}">
      <dgm:prSet phldrT="[文本]" custT="1"/>
      <dgm:spPr/>
      <dgm:t>
        <a:bodyPr/>
        <a:lstStyle/>
        <a:p>
          <a:r>
            <a:rPr lang="en-US" altLang="zh-CN" sz="1800" dirty="0" smtClean="0"/>
            <a:t>Pos	</a:t>
          </a:r>
          <a:endParaRPr lang="zh-CN" altLang="en-US" sz="1800" dirty="0"/>
        </a:p>
      </dgm:t>
    </dgm:pt>
    <dgm:pt modelId="{27AA5E6A-1B43-448B-8002-65CB4FD28E64}" type="parTrans" cxnId="{5BAC332C-04DD-4D4D-9778-28C25995508E}">
      <dgm:prSet/>
      <dgm:spPr/>
      <dgm:t>
        <a:bodyPr/>
        <a:lstStyle/>
        <a:p>
          <a:endParaRPr lang="zh-CN" altLang="en-US"/>
        </a:p>
      </dgm:t>
    </dgm:pt>
    <dgm:pt modelId="{6CF044C2-2F07-4670-B218-8A7A3E5530D2}" type="sibTrans" cxnId="{5BAC332C-04DD-4D4D-9778-28C25995508E}">
      <dgm:prSet/>
      <dgm:spPr/>
      <dgm:t>
        <a:bodyPr/>
        <a:lstStyle/>
        <a:p>
          <a:endParaRPr lang="zh-CN" altLang="en-US"/>
        </a:p>
      </dgm:t>
    </dgm:pt>
    <dgm:pt modelId="{20C6C0EA-3DA8-49F7-AD4C-C7558EF57A48}">
      <dgm:prSet custT="1"/>
      <dgm:spPr/>
      <dgm:t>
        <a:bodyPr/>
        <a:lstStyle/>
        <a:p>
          <a:r>
            <a:rPr lang="en-US" altLang="zh-CN" sz="1800" dirty="0" smtClean="0"/>
            <a:t>Length</a:t>
          </a:r>
          <a:endParaRPr lang="zh-CN" altLang="en-US" sz="1800" dirty="0"/>
        </a:p>
      </dgm:t>
    </dgm:pt>
    <dgm:pt modelId="{D769DD7A-F47D-42C0-8E27-751F56712041}" type="parTrans" cxnId="{6FE72B3A-4C33-4895-9C6F-95D69270200F}">
      <dgm:prSet/>
      <dgm:spPr/>
      <dgm:t>
        <a:bodyPr/>
        <a:lstStyle/>
        <a:p>
          <a:endParaRPr lang="zh-CN" altLang="en-US"/>
        </a:p>
      </dgm:t>
    </dgm:pt>
    <dgm:pt modelId="{BAA8DB12-BEC0-4251-9CD4-EFDF2C5EC48F}" type="sibTrans" cxnId="{6FE72B3A-4C33-4895-9C6F-95D69270200F}">
      <dgm:prSet/>
      <dgm:spPr/>
      <dgm:t>
        <a:bodyPr/>
        <a:lstStyle/>
        <a:p>
          <a:endParaRPr lang="zh-CN" altLang="en-US"/>
        </a:p>
      </dgm:t>
    </dgm:pt>
    <dgm:pt modelId="{3E51BB14-DAA3-4343-A3F8-D4614EF0C9B7}">
      <dgm:prSet custT="1"/>
      <dgm:spPr/>
      <dgm:t>
        <a:bodyPr/>
        <a:lstStyle/>
        <a:p>
          <a:r>
            <a:rPr lang="en-US" altLang="zh-CN" sz="1800" dirty="0" err="1" smtClean="0"/>
            <a:t>Struct</a:t>
          </a:r>
          <a:endParaRPr lang="zh-CN" altLang="en-US" sz="1800" dirty="0"/>
        </a:p>
      </dgm:t>
    </dgm:pt>
    <dgm:pt modelId="{EA720256-8EF5-4CC8-8A41-F63308FBB3D8}" type="parTrans" cxnId="{A54D6651-36E3-433C-AEEB-A7B4815D38E0}">
      <dgm:prSet/>
      <dgm:spPr/>
      <dgm:t>
        <a:bodyPr/>
        <a:lstStyle/>
        <a:p>
          <a:endParaRPr lang="zh-CN" altLang="en-US"/>
        </a:p>
      </dgm:t>
    </dgm:pt>
    <dgm:pt modelId="{30B992EE-2E63-4C2B-8125-32489A13C967}" type="sibTrans" cxnId="{A54D6651-36E3-433C-AEEB-A7B4815D38E0}">
      <dgm:prSet/>
      <dgm:spPr/>
      <dgm:t>
        <a:bodyPr/>
        <a:lstStyle/>
        <a:p>
          <a:endParaRPr lang="zh-CN" altLang="en-US"/>
        </a:p>
      </dgm:t>
    </dgm:pt>
    <dgm:pt modelId="{8AE83CCC-E218-4972-89C7-EB33090B6128}">
      <dgm:prSet custT="1"/>
      <dgm:spPr/>
      <dgm:t>
        <a:bodyPr/>
        <a:lstStyle/>
        <a:p>
          <a:r>
            <a:rPr lang="en-US" altLang="zh-CN" sz="1800" dirty="0" smtClean="0"/>
            <a:t>YRB</a:t>
          </a:r>
          <a:endParaRPr lang="zh-CN" altLang="en-US" sz="1800" dirty="0"/>
        </a:p>
      </dgm:t>
    </dgm:pt>
    <dgm:pt modelId="{45248FA3-C8E0-42FC-BCDD-10715B0C18C3}" type="parTrans" cxnId="{776B0F8E-777E-4755-A5EA-A60A997E48ED}">
      <dgm:prSet/>
      <dgm:spPr/>
      <dgm:t>
        <a:bodyPr/>
        <a:lstStyle/>
        <a:p>
          <a:endParaRPr lang="zh-CN" altLang="en-US"/>
        </a:p>
      </dgm:t>
    </dgm:pt>
    <dgm:pt modelId="{C7321A7E-7386-4182-8E23-45FC85B97054}" type="sibTrans" cxnId="{776B0F8E-777E-4755-A5EA-A60A997E48ED}">
      <dgm:prSet/>
      <dgm:spPr/>
      <dgm:t>
        <a:bodyPr/>
        <a:lstStyle/>
        <a:p>
          <a:endParaRPr lang="zh-CN" altLang="en-US"/>
        </a:p>
      </dgm:t>
    </dgm:pt>
    <dgm:pt modelId="{229C8ABE-F924-40D9-8573-18C972F7F3E5}" type="pres">
      <dgm:prSet presAssocID="{DD677C58-4981-48C0-8B87-EA2BD816917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1E6C6CD-8E2B-46FE-B2E9-EF54AA7C1689}" type="pres">
      <dgm:prSet presAssocID="{522F945A-E235-4EED-AE0E-65CFE0ED6B60}" presName="compositeNode" presStyleCnt="0">
        <dgm:presLayoutVars>
          <dgm:bulletEnabled val="1"/>
        </dgm:presLayoutVars>
      </dgm:prSet>
      <dgm:spPr/>
    </dgm:pt>
    <dgm:pt modelId="{6051AE32-A9F8-4EF1-BBFE-08BF478CAF52}" type="pres">
      <dgm:prSet presAssocID="{522F945A-E235-4EED-AE0E-65CFE0ED6B60}" presName="imag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CN" altLang="en-US"/>
        </a:p>
      </dgm:t>
    </dgm:pt>
    <dgm:pt modelId="{EB950FB4-052F-4217-84DF-33AC7CAE168D}" type="pres">
      <dgm:prSet presAssocID="{522F945A-E235-4EED-AE0E-65CFE0ED6B6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F1DBAE-346E-478B-B872-664A06667519}" type="pres">
      <dgm:prSet presAssocID="{522F945A-E235-4EED-AE0E-65CFE0ED6B6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E15075-80AA-4FFE-8584-BBCBD31503A8}" srcId="{DD677C58-4981-48C0-8B87-EA2BD8169179}" destId="{522F945A-E235-4EED-AE0E-65CFE0ED6B60}" srcOrd="0" destOrd="0" parTransId="{E064FDCA-E9C7-4182-BBB9-F966C854787A}" sibTransId="{C4023C75-78AD-451A-9F70-7AFA726D6C9A}"/>
    <dgm:cxn modelId="{ED842CA0-4F31-497D-9CDC-6D7CBA03AEA8}" type="presOf" srcId="{45E71BA6-EF38-47C4-B881-A3AD828680EB}" destId="{EB950FB4-052F-4217-84DF-33AC7CAE168D}" srcOrd="0" destOrd="0" presId="urn:microsoft.com/office/officeart/2005/8/layout/hList2#11"/>
    <dgm:cxn modelId="{CECD93FF-333B-4D8B-BD69-912A61875805}" type="presOf" srcId="{20C6C0EA-3DA8-49F7-AD4C-C7558EF57A48}" destId="{EB950FB4-052F-4217-84DF-33AC7CAE168D}" srcOrd="0" destOrd="1" presId="urn:microsoft.com/office/officeart/2005/8/layout/hList2#11"/>
    <dgm:cxn modelId="{6FE72B3A-4C33-4895-9C6F-95D69270200F}" srcId="{522F945A-E235-4EED-AE0E-65CFE0ED6B60}" destId="{20C6C0EA-3DA8-49F7-AD4C-C7558EF57A48}" srcOrd="1" destOrd="0" parTransId="{D769DD7A-F47D-42C0-8E27-751F56712041}" sibTransId="{BAA8DB12-BEC0-4251-9CD4-EFDF2C5EC48F}"/>
    <dgm:cxn modelId="{A54D6651-36E3-433C-AEEB-A7B4815D38E0}" srcId="{522F945A-E235-4EED-AE0E-65CFE0ED6B60}" destId="{3E51BB14-DAA3-4343-A3F8-D4614EF0C9B7}" srcOrd="2" destOrd="0" parTransId="{EA720256-8EF5-4CC8-8A41-F63308FBB3D8}" sibTransId="{30B992EE-2E63-4C2B-8125-32489A13C967}"/>
    <dgm:cxn modelId="{DD320BE5-CB47-4BCA-BD22-6BD56B93823E}" type="presOf" srcId="{DD677C58-4981-48C0-8B87-EA2BD8169179}" destId="{229C8ABE-F924-40D9-8573-18C972F7F3E5}" srcOrd="0" destOrd="0" presId="urn:microsoft.com/office/officeart/2005/8/layout/hList2#11"/>
    <dgm:cxn modelId="{776B0F8E-777E-4755-A5EA-A60A997E48ED}" srcId="{522F945A-E235-4EED-AE0E-65CFE0ED6B60}" destId="{8AE83CCC-E218-4972-89C7-EB33090B6128}" srcOrd="3" destOrd="0" parTransId="{45248FA3-C8E0-42FC-BCDD-10715B0C18C3}" sibTransId="{C7321A7E-7386-4182-8E23-45FC85B97054}"/>
    <dgm:cxn modelId="{21CC3044-0AE5-4251-9948-129AED7906DF}" type="presOf" srcId="{522F945A-E235-4EED-AE0E-65CFE0ED6B60}" destId="{CFF1DBAE-346E-478B-B872-664A06667519}" srcOrd="0" destOrd="0" presId="urn:microsoft.com/office/officeart/2005/8/layout/hList2#11"/>
    <dgm:cxn modelId="{ED0D77DD-576A-46B6-A5EF-D8EAE7DB7FDE}" type="presOf" srcId="{8AE83CCC-E218-4972-89C7-EB33090B6128}" destId="{EB950FB4-052F-4217-84DF-33AC7CAE168D}" srcOrd="0" destOrd="3" presId="urn:microsoft.com/office/officeart/2005/8/layout/hList2#11"/>
    <dgm:cxn modelId="{5BAC332C-04DD-4D4D-9778-28C25995508E}" srcId="{522F945A-E235-4EED-AE0E-65CFE0ED6B60}" destId="{45E71BA6-EF38-47C4-B881-A3AD828680EB}" srcOrd="0" destOrd="0" parTransId="{27AA5E6A-1B43-448B-8002-65CB4FD28E64}" sibTransId="{6CF044C2-2F07-4670-B218-8A7A3E5530D2}"/>
    <dgm:cxn modelId="{01482F5F-A9F9-41E2-B2AC-91F42492F3C6}" type="presOf" srcId="{3E51BB14-DAA3-4343-A3F8-D4614EF0C9B7}" destId="{EB950FB4-052F-4217-84DF-33AC7CAE168D}" srcOrd="0" destOrd="2" presId="urn:microsoft.com/office/officeart/2005/8/layout/hList2#11"/>
    <dgm:cxn modelId="{B4DBDD1A-31C9-4629-8875-3D469D1FB90C}" type="presParOf" srcId="{229C8ABE-F924-40D9-8573-18C972F7F3E5}" destId="{B1E6C6CD-8E2B-46FE-B2E9-EF54AA7C1689}" srcOrd="0" destOrd="0" presId="urn:microsoft.com/office/officeart/2005/8/layout/hList2#11"/>
    <dgm:cxn modelId="{E613E0F8-1820-4C6E-8E69-912BBBC553B4}" type="presParOf" srcId="{B1E6C6CD-8E2B-46FE-B2E9-EF54AA7C1689}" destId="{6051AE32-A9F8-4EF1-BBFE-08BF478CAF52}" srcOrd="0" destOrd="0" presId="urn:microsoft.com/office/officeart/2005/8/layout/hList2#11"/>
    <dgm:cxn modelId="{D8CE8F03-6AAB-48DB-904B-4F408C0D4C91}" type="presParOf" srcId="{B1E6C6CD-8E2B-46FE-B2E9-EF54AA7C1689}" destId="{EB950FB4-052F-4217-84DF-33AC7CAE168D}" srcOrd="1" destOrd="0" presId="urn:microsoft.com/office/officeart/2005/8/layout/hList2#11"/>
    <dgm:cxn modelId="{9D36C381-10FF-4D16-8B23-F9F7D461B090}" type="presParOf" srcId="{B1E6C6CD-8E2B-46FE-B2E9-EF54AA7C1689}" destId="{CFF1DBAE-346E-478B-B872-664A06667519}" srcOrd="2" destOrd="0" presId="urn:microsoft.com/office/officeart/2005/8/layout/hList2#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677C58-4981-48C0-8B87-EA2BD8169179}" type="doc">
      <dgm:prSet loTypeId="urn:microsoft.com/office/officeart/2005/8/layout/hList2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F4B146-2891-4501-B741-80AD6C55EB84}">
      <dgm:prSet phldrT="[文本]" custT="1"/>
      <dgm:spPr/>
      <dgm:t>
        <a:bodyPr/>
        <a:lstStyle/>
        <a:p>
          <a:r>
            <a:rPr lang="en-US" altLang="zh-CN" sz="1800" dirty="0" smtClean="0"/>
            <a:t>Railway</a:t>
          </a:r>
          <a:endParaRPr lang="zh-CN" altLang="en-US" sz="1800" dirty="0"/>
        </a:p>
      </dgm:t>
    </dgm:pt>
    <dgm:pt modelId="{2BA3A4FD-8B7B-4C8A-AF07-007497E3973E}" type="parTrans" cxnId="{D4277259-1A99-4305-B41B-18324A7E94D9}">
      <dgm:prSet/>
      <dgm:spPr/>
      <dgm:t>
        <a:bodyPr/>
        <a:lstStyle/>
        <a:p>
          <a:endParaRPr lang="zh-CN" altLang="en-US"/>
        </a:p>
      </dgm:t>
    </dgm:pt>
    <dgm:pt modelId="{B6FC905F-9432-4D2E-BDB9-674B946FB629}" type="sibTrans" cxnId="{D4277259-1A99-4305-B41B-18324A7E94D9}">
      <dgm:prSet/>
      <dgm:spPr/>
      <dgm:t>
        <a:bodyPr/>
        <a:lstStyle/>
        <a:p>
          <a:endParaRPr lang="zh-CN" altLang="en-US"/>
        </a:p>
      </dgm:t>
    </dgm:pt>
    <dgm:pt modelId="{31484763-2DBA-462B-9D52-9AB6D9FACB8B}">
      <dgm:prSet phldrT="[文本]" custT="1"/>
      <dgm:spPr/>
      <dgm:t>
        <a:bodyPr/>
        <a:lstStyle/>
        <a:p>
          <a:r>
            <a:rPr lang="en-US" altLang="zh-CN" sz="1800" dirty="0" smtClean="0"/>
            <a:t>Pos</a:t>
          </a:r>
          <a:endParaRPr lang="zh-CN" altLang="en-US" sz="1800" dirty="0"/>
        </a:p>
      </dgm:t>
    </dgm:pt>
    <dgm:pt modelId="{8C8C2A49-9613-4C74-9F46-ADB41339FC56}" type="parTrans" cxnId="{134449E4-E56B-47F9-8849-1BBF5548EB90}">
      <dgm:prSet/>
      <dgm:spPr/>
      <dgm:t>
        <a:bodyPr/>
        <a:lstStyle/>
        <a:p>
          <a:endParaRPr lang="zh-CN" altLang="en-US"/>
        </a:p>
      </dgm:t>
    </dgm:pt>
    <dgm:pt modelId="{D2329266-5DAD-4631-ABD3-AD4A93591536}" type="sibTrans" cxnId="{134449E4-E56B-47F9-8849-1BBF5548EB90}">
      <dgm:prSet/>
      <dgm:spPr/>
      <dgm:t>
        <a:bodyPr/>
        <a:lstStyle/>
        <a:p>
          <a:endParaRPr lang="zh-CN" altLang="en-US"/>
        </a:p>
      </dgm:t>
    </dgm:pt>
    <dgm:pt modelId="{C43783CF-CD18-4708-BB73-9696DC0BBA20}">
      <dgm:prSet phldrT="[文本]" custT="1"/>
      <dgm:spPr/>
      <dgm:t>
        <a:bodyPr/>
        <a:lstStyle/>
        <a:p>
          <a:r>
            <a:rPr lang="en-US" altLang="zh-CN" sz="1800" dirty="0" smtClean="0"/>
            <a:t>YRB</a:t>
          </a:r>
          <a:endParaRPr lang="zh-CN" altLang="en-US" sz="1800" dirty="0"/>
        </a:p>
      </dgm:t>
    </dgm:pt>
    <dgm:pt modelId="{EA791A85-E3CE-4986-9DCA-E1EE9D672C1A}" type="parTrans" cxnId="{94199589-0FD2-467F-A1F2-BCD464E25ED2}">
      <dgm:prSet/>
      <dgm:spPr/>
      <dgm:t>
        <a:bodyPr/>
        <a:lstStyle/>
        <a:p>
          <a:endParaRPr lang="zh-CN" altLang="en-US"/>
        </a:p>
      </dgm:t>
    </dgm:pt>
    <dgm:pt modelId="{8C1DF3E6-467C-453F-BF01-4DD2FA6C274D}" type="sibTrans" cxnId="{94199589-0FD2-467F-A1F2-BCD464E25ED2}">
      <dgm:prSet/>
      <dgm:spPr/>
      <dgm:t>
        <a:bodyPr/>
        <a:lstStyle/>
        <a:p>
          <a:endParaRPr lang="zh-CN" altLang="en-US"/>
        </a:p>
      </dgm:t>
    </dgm:pt>
    <dgm:pt modelId="{79639FAD-DD9C-437B-B10C-F3BD3CBA4DC8}">
      <dgm:prSet phldrT="[文本]" custT="1"/>
      <dgm:spPr/>
      <dgm:t>
        <a:bodyPr/>
        <a:lstStyle/>
        <a:p>
          <a:r>
            <a:rPr lang="en-US" altLang="zh-CN" sz="1800" dirty="0" smtClean="0"/>
            <a:t>Length</a:t>
          </a:r>
          <a:endParaRPr lang="zh-CN" altLang="en-US" sz="1800" dirty="0"/>
        </a:p>
      </dgm:t>
    </dgm:pt>
    <dgm:pt modelId="{8839BC63-512C-4032-BBBB-60D2DFDA2FEC}" type="parTrans" cxnId="{BB135F72-03D7-42B7-9187-EE35277033BD}">
      <dgm:prSet/>
      <dgm:spPr/>
      <dgm:t>
        <a:bodyPr/>
        <a:lstStyle/>
        <a:p>
          <a:endParaRPr lang="zh-CN" altLang="en-US"/>
        </a:p>
      </dgm:t>
    </dgm:pt>
    <dgm:pt modelId="{4ABF24F9-F51B-450D-833D-34B954F690CA}" type="sibTrans" cxnId="{BB135F72-03D7-42B7-9187-EE35277033BD}">
      <dgm:prSet/>
      <dgm:spPr/>
      <dgm:t>
        <a:bodyPr/>
        <a:lstStyle/>
        <a:p>
          <a:endParaRPr lang="zh-CN" altLang="en-US"/>
        </a:p>
      </dgm:t>
    </dgm:pt>
    <dgm:pt modelId="{C22357A4-84E0-409B-8956-EC8840078B4A}">
      <dgm:prSet phldrT="[文本]" custT="1"/>
      <dgm:spPr/>
      <dgm:t>
        <a:bodyPr/>
        <a:lstStyle/>
        <a:p>
          <a:r>
            <a:rPr lang="en-US" altLang="zh-CN" sz="1800" dirty="0" err="1" smtClean="0"/>
            <a:t>Struct</a:t>
          </a:r>
          <a:endParaRPr lang="zh-CN" altLang="en-US" sz="1800" dirty="0"/>
        </a:p>
      </dgm:t>
    </dgm:pt>
    <dgm:pt modelId="{DF8098BB-9877-4875-94FC-54345117FFD3}" type="parTrans" cxnId="{77FFEC2A-F221-43E1-81AA-3FE422A05E50}">
      <dgm:prSet/>
      <dgm:spPr/>
      <dgm:t>
        <a:bodyPr/>
        <a:lstStyle/>
        <a:p>
          <a:endParaRPr lang="zh-CN" altLang="en-US"/>
        </a:p>
      </dgm:t>
    </dgm:pt>
    <dgm:pt modelId="{AEB28B52-8FE9-4E3B-B44E-EBA9EFEBCD93}" type="sibTrans" cxnId="{77FFEC2A-F221-43E1-81AA-3FE422A05E50}">
      <dgm:prSet/>
      <dgm:spPr/>
      <dgm:t>
        <a:bodyPr/>
        <a:lstStyle/>
        <a:p>
          <a:endParaRPr lang="zh-CN" altLang="en-US"/>
        </a:p>
      </dgm:t>
    </dgm:pt>
    <dgm:pt modelId="{229C8ABE-F924-40D9-8573-18C972F7F3E5}" type="pres">
      <dgm:prSet presAssocID="{DD677C58-4981-48C0-8B87-EA2BD816917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1BE9741-A78F-4376-9346-56366C23268B}" type="pres">
      <dgm:prSet presAssocID="{85F4B146-2891-4501-B741-80AD6C55EB84}" presName="compositeNode" presStyleCnt="0">
        <dgm:presLayoutVars>
          <dgm:bulletEnabled val="1"/>
        </dgm:presLayoutVars>
      </dgm:prSet>
      <dgm:spPr/>
    </dgm:pt>
    <dgm:pt modelId="{986823B9-DBC1-48B0-B153-B1F287E323C7}" type="pres">
      <dgm:prSet presAssocID="{85F4B146-2891-4501-B741-80AD6C55EB84}" presName="imag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zh-CN" altLang="en-US"/>
        </a:p>
      </dgm:t>
    </dgm:pt>
    <dgm:pt modelId="{443ED0A2-0EBC-438C-BF93-0EAD7D271F45}" type="pres">
      <dgm:prSet presAssocID="{85F4B146-2891-4501-B741-80AD6C55EB84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FEB858-5D4A-455D-B24A-F74992D377FF}" type="pres">
      <dgm:prSet presAssocID="{85F4B146-2891-4501-B741-80AD6C55EB84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279249-7A49-4CEA-AFF3-CDC2A868560A}" type="presOf" srcId="{79639FAD-DD9C-437B-B10C-F3BD3CBA4DC8}" destId="{443ED0A2-0EBC-438C-BF93-0EAD7D271F45}" srcOrd="0" destOrd="1" presId="urn:microsoft.com/office/officeart/2005/8/layout/hList2#12"/>
    <dgm:cxn modelId="{134449E4-E56B-47F9-8849-1BBF5548EB90}" srcId="{85F4B146-2891-4501-B741-80AD6C55EB84}" destId="{31484763-2DBA-462B-9D52-9AB6D9FACB8B}" srcOrd="0" destOrd="0" parTransId="{8C8C2A49-9613-4C74-9F46-ADB41339FC56}" sibTransId="{D2329266-5DAD-4631-ABD3-AD4A93591536}"/>
    <dgm:cxn modelId="{5448218B-F6FE-42FD-AEFA-1F446480E7C7}" type="presOf" srcId="{DD677C58-4981-48C0-8B87-EA2BD8169179}" destId="{229C8ABE-F924-40D9-8573-18C972F7F3E5}" srcOrd="0" destOrd="0" presId="urn:microsoft.com/office/officeart/2005/8/layout/hList2#12"/>
    <dgm:cxn modelId="{D4277259-1A99-4305-B41B-18324A7E94D9}" srcId="{DD677C58-4981-48C0-8B87-EA2BD8169179}" destId="{85F4B146-2891-4501-B741-80AD6C55EB84}" srcOrd="0" destOrd="0" parTransId="{2BA3A4FD-8B7B-4C8A-AF07-007497E3973E}" sibTransId="{B6FC905F-9432-4D2E-BDB9-674B946FB629}"/>
    <dgm:cxn modelId="{6CA0FB05-5159-4E9E-B1E1-19355B2F3FFF}" type="presOf" srcId="{C22357A4-84E0-409B-8956-EC8840078B4A}" destId="{443ED0A2-0EBC-438C-BF93-0EAD7D271F45}" srcOrd="0" destOrd="2" presId="urn:microsoft.com/office/officeart/2005/8/layout/hList2#12"/>
    <dgm:cxn modelId="{D737073D-D3EE-4E20-A398-D5971EE71D2C}" type="presOf" srcId="{C43783CF-CD18-4708-BB73-9696DC0BBA20}" destId="{443ED0A2-0EBC-438C-BF93-0EAD7D271F45}" srcOrd="0" destOrd="3" presId="urn:microsoft.com/office/officeart/2005/8/layout/hList2#12"/>
    <dgm:cxn modelId="{94199589-0FD2-467F-A1F2-BCD464E25ED2}" srcId="{85F4B146-2891-4501-B741-80AD6C55EB84}" destId="{C43783CF-CD18-4708-BB73-9696DC0BBA20}" srcOrd="3" destOrd="0" parTransId="{EA791A85-E3CE-4986-9DCA-E1EE9D672C1A}" sibTransId="{8C1DF3E6-467C-453F-BF01-4DD2FA6C274D}"/>
    <dgm:cxn modelId="{77FFEC2A-F221-43E1-81AA-3FE422A05E50}" srcId="{85F4B146-2891-4501-B741-80AD6C55EB84}" destId="{C22357A4-84E0-409B-8956-EC8840078B4A}" srcOrd="2" destOrd="0" parTransId="{DF8098BB-9877-4875-94FC-54345117FFD3}" sibTransId="{AEB28B52-8FE9-4E3B-B44E-EBA9EFEBCD93}"/>
    <dgm:cxn modelId="{8A0F1289-D530-4B25-A863-CED611AB5AEC}" type="presOf" srcId="{31484763-2DBA-462B-9D52-9AB6D9FACB8B}" destId="{443ED0A2-0EBC-438C-BF93-0EAD7D271F45}" srcOrd="0" destOrd="0" presId="urn:microsoft.com/office/officeart/2005/8/layout/hList2#12"/>
    <dgm:cxn modelId="{BB135F72-03D7-42B7-9187-EE35277033BD}" srcId="{85F4B146-2891-4501-B741-80AD6C55EB84}" destId="{79639FAD-DD9C-437B-B10C-F3BD3CBA4DC8}" srcOrd="1" destOrd="0" parTransId="{8839BC63-512C-4032-BBBB-60D2DFDA2FEC}" sibTransId="{4ABF24F9-F51B-450D-833D-34B954F690CA}"/>
    <dgm:cxn modelId="{47324FD9-A5F7-4521-B126-F15C433CA847}" type="presOf" srcId="{85F4B146-2891-4501-B741-80AD6C55EB84}" destId="{0DFEB858-5D4A-455D-B24A-F74992D377FF}" srcOrd="0" destOrd="0" presId="urn:microsoft.com/office/officeart/2005/8/layout/hList2#12"/>
    <dgm:cxn modelId="{95216390-C8FC-42B4-9CE8-9621433BEE5E}" type="presParOf" srcId="{229C8ABE-F924-40D9-8573-18C972F7F3E5}" destId="{11BE9741-A78F-4376-9346-56366C23268B}" srcOrd="0" destOrd="0" presId="urn:microsoft.com/office/officeart/2005/8/layout/hList2#12"/>
    <dgm:cxn modelId="{BF992975-D7D4-4FA5-A492-30F67D1BBB14}" type="presParOf" srcId="{11BE9741-A78F-4376-9346-56366C23268B}" destId="{986823B9-DBC1-48B0-B153-B1F287E323C7}" srcOrd="0" destOrd="0" presId="urn:microsoft.com/office/officeart/2005/8/layout/hList2#12"/>
    <dgm:cxn modelId="{D20AEADD-2D27-46D4-91C0-4EE54DF23C88}" type="presParOf" srcId="{11BE9741-A78F-4376-9346-56366C23268B}" destId="{443ED0A2-0EBC-438C-BF93-0EAD7D271F45}" srcOrd="1" destOrd="0" presId="urn:microsoft.com/office/officeart/2005/8/layout/hList2#12"/>
    <dgm:cxn modelId="{91E90ECB-71A2-4AAC-90CC-42224779E79B}" type="presParOf" srcId="{11BE9741-A78F-4376-9346-56366C23268B}" destId="{0DFEB858-5D4A-455D-B24A-F74992D377FF}" srcOrd="2" destOrd="0" presId="urn:microsoft.com/office/officeart/2005/8/layout/hList2#1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28CB2-DC26-46FF-9E01-E6963EA5DDE7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AAA2E94C-D4E9-48AF-AD35-B822A86F2B6A}">
      <dgm:prSet phldrT="[文本]"/>
      <dgm:spPr/>
      <dgm:t>
        <a:bodyPr/>
        <a:lstStyle/>
        <a:p>
          <a:r>
            <a:rPr lang="en-US" altLang="zh-CN" dirty="0" smtClean="0"/>
            <a:t>Generation</a:t>
          </a:r>
          <a:endParaRPr lang="zh-CN" altLang="en-US" dirty="0"/>
        </a:p>
      </dgm:t>
    </dgm:pt>
    <dgm:pt modelId="{8713DA9E-E2F0-4012-B239-309C60A63E34}" type="parTrans" cxnId="{3304D943-82D2-4CA2-8C20-C12CA395EA89}">
      <dgm:prSet/>
      <dgm:spPr/>
      <dgm:t>
        <a:bodyPr/>
        <a:lstStyle/>
        <a:p>
          <a:endParaRPr lang="zh-CN" altLang="en-US"/>
        </a:p>
      </dgm:t>
    </dgm:pt>
    <dgm:pt modelId="{7FF4D90B-4E7E-4134-9014-C9B61FD9D2CC}" type="sibTrans" cxnId="{3304D943-82D2-4CA2-8C20-C12CA395EA89}">
      <dgm:prSet/>
      <dgm:spPr/>
      <dgm:t>
        <a:bodyPr/>
        <a:lstStyle/>
        <a:p>
          <a:endParaRPr lang="zh-CN" altLang="en-US"/>
        </a:p>
      </dgm:t>
    </dgm:pt>
    <dgm:pt modelId="{037826BD-90B6-4C98-8811-3ECDAE8B5A66}">
      <dgm:prSet phldrT="[文本]"/>
      <dgm:spPr/>
      <dgm:t>
        <a:bodyPr/>
        <a:lstStyle/>
        <a:p>
          <a:r>
            <a:rPr lang="en-US" altLang="zh-CN" dirty="0" smtClean="0"/>
            <a:t>Drop-off</a:t>
          </a:r>
          <a:endParaRPr lang="zh-CN" altLang="en-US" dirty="0"/>
        </a:p>
      </dgm:t>
    </dgm:pt>
    <dgm:pt modelId="{80ADDD54-6412-495E-9091-CF764DAAD3BB}" type="parTrans" cxnId="{EB914A46-49DA-4DA3-8753-3A929CB0226F}">
      <dgm:prSet/>
      <dgm:spPr/>
      <dgm:t>
        <a:bodyPr/>
        <a:lstStyle/>
        <a:p>
          <a:endParaRPr lang="zh-CN" altLang="en-US"/>
        </a:p>
      </dgm:t>
    </dgm:pt>
    <dgm:pt modelId="{E2EA7A37-0D2D-4E7C-8FC8-4F023A47E55F}" type="sibTrans" cxnId="{EB914A46-49DA-4DA3-8753-3A929CB0226F}">
      <dgm:prSet/>
      <dgm:spPr/>
      <dgm:t>
        <a:bodyPr/>
        <a:lstStyle/>
        <a:p>
          <a:endParaRPr lang="zh-CN" altLang="en-US"/>
        </a:p>
      </dgm:t>
    </dgm:pt>
    <dgm:pt modelId="{E8FDE869-5F8D-49A9-93D9-C82758F44F72}">
      <dgm:prSet phldrT="[文本]"/>
      <dgm:spPr/>
      <dgm:t>
        <a:bodyPr/>
        <a:lstStyle/>
        <a:p>
          <a:r>
            <a:rPr lang="en-US" altLang="zh-CN" dirty="0" smtClean="0"/>
            <a:t>Transfer</a:t>
          </a:r>
          <a:endParaRPr lang="zh-CN" altLang="en-US" dirty="0"/>
        </a:p>
      </dgm:t>
    </dgm:pt>
    <dgm:pt modelId="{B214655C-0294-4192-A88F-F3A7B97CBF9B}" type="parTrans" cxnId="{392C3C16-B9E0-481B-8FF8-F7A93C28D5F3}">
      <dgm:prSet/>
      <dgm:spPr/>
      <dgm:t>
        <a:bodyPr/>
        <a:lstStyle/>
        <a:p>
          <a:endParaRPr lang="zh-CN" altLang="en-US"/>
        </a:p>
      </dgm:t>
    </dgm:pt>
    <dgm:pt modelId="{F533485C-0AB9-47A9-8418-BED102734DE3}" type="sibTrans" cxnId="{392C3C16-B9E0-481B-8FF8-F7A93C28D5F3}">
      <dgm:prSet/>
      <dgm:spPr/>
      <dgm:t>
        <a:bodyPr/>
        <a:lstStyle/>
        <a:p>
          <a:endParaRPr lang="zh-CN" altLang="en-US"/>
        </a:p>
      </dgm:t>
    </dgm:pt>
    <dgm:pt modelId="{6E4F411B-2F0D-4303-AD44-3904038B3626}">
      <dgm:prSet phldrT="[文本]"/>
      <dgm:spPr/>
      <dgm:t>
        <a:bodyPr/>
        <a:lstStyle/>
        <a:p>
          <a:r>
            <a:rPr lang="en-US" altLang="zh-CN" dirty="0" smtClean="0"/>
            <a:t>Treatment</a:t>
          </a:r>
          <a:endParaRPr lang="zh-CN" altLang="en-US" dirty="0"/>
        </a:p>
      </dgm:t>
    </dgm:pt>
    <dgm:pt modelId="{C22AAEBE-2567-4E3E-BC08-BAA6AF000602}" type="parTrans" cxnId="{CCA7F3F6-60CD-4C8A-8D5B-FD5CBD8642C1}">
      <dgm:prSet/>
      <dgm:spPr/>
      <dgm:t>
        <a:bodyPr/>
        <a:lstStyle/>
        <a:p>
          <a:endParaRPr lang="zh-CN" altLang="en-US"/>
        </a:p>
      </dgm:t>
    </dgm:pt>
    <dgm:pt modelId="{62273BF8-EF7F-437B-8FEF-87E6D27BB325}" type="sibTrans" cxnId="{CCA7F3F6-60CD-4C8A-8D5B-FD5CBD8642C1}">
      <dgm:prSet/>
      <dgm:spPr/>
      <dgm:t>
        <a:bodyPr/>
        <a:lstStyle/>
        <a:p>
          <a:endParaRPr lang="zh-CN" altLang="en-US"/>
        </a:p>
      </dgm:t>
    </dgm:pt>
    <dgm:pt modelId="{58CBD52C-F145-40C8-B849-1C1B84051088}" type="pres">
      <dgm:prSet presAssocID="{9CC28CB2-DC26-46FF-9E01-E6963EA5DD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CCE3024-83B3-4CF3-AECE-FA5680C719BF}" type="pres">
      <dgm:prSet presAssocID="{AAA2E94C-D4E9-48AF-AD35-B822A86F2B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6A23D6-1F46-4969-A3D5-210C52AAFDC7}" type="pres">
      <dgm:prSet presAssocID="{AAA2E94C-D4E9-48AF-AD35-B822A86F2B6A}" presName="spNode" presStyleCnt="0"/>
      <dgm:spPr/>
    </dgm:pt>
    <dgm:pt modelId="{DC455156-7980-45A4-93C7-135B0C866981}" type="pres">
      <dgm:prSet presAssocID="{7FF4D90B-4E7E-4134-9014-C9B61FD9D2CC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379FE877-DECF-40F5-A5D4-43B016B9CBF7}" type="pres">
      <dgm:prSet presAssocID="{037826BD-90B6-4C98-8811-3ECDAE8B5A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22E31A-F2DF-460E-8D8C-EE6DBD0A3849}" type="pres">
      <dgm:prSet presAssocID="{037826BD-90B6-4C98-8811-3ECDAE8B5A66}" presName="spNode" presStyleCnt="0"/>
      <dgm:spPr/>
    </dgm:pt>
    <dgm:pt modelId="{0270AFFD-E6EC-4DE6-ABC0-9794EE4BC7C6}" type="pres">
      <dgm:prSet presAssocID="{E2EA7A37-0D2D-4E7C-8FC8-4F023A47E55F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CE8CB191-AAB7-46E0-90D4-5AF9565F144C}" type="pres">
      <dgm:prSet presAssocID="{E8FDE869-5F8D-49A9-93D9-C82758F44F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71152A-C373-43B2-A89C-8614B55D19FB}" type="pres">
      <dgm:prSet presAssocID="{E8FDE869-5F8D-49A9-93D9-C82758F44F72}" presName="spNode" presStyleCnt="0"/>
      <dgm:spPr/>
    </dgm:pt>
    <dgm:pt modelId="{9BC26C4D-F715-4E61-8ADA-4485CCC27704}" type="pres">
      <dgm:prSet presAssocID="{F533485C-0AB9-47A9-8418-BED102734DE3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A6B3BA11-0339-4A11-ADD6-20A7988B493A}" type="pres">
      <dgm:prSet presAssocID="{6E4F411B-2F0D-4303-AD44-3904038B36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7B402-C142-4572-8638-B3F6F6D39A4B}" type="pres">
      <dgm:prSet presAssocID="{6E4F411B-2F0D-4303-AD44-3904038B3626}" presName="spNode" presStyleCnt="0"/>
      <dgm:spPr/>
    </dgm:pt>
    <dgm:pt modelId="{F2ADA979-56C4-408E-9564-80869E87C6A2}" type="pres">
      <dgm:prSet presAssocID="{62273BF8-EF7F-437B-8FEF-87E6D27BB325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EB914A46-49DA-4DA3-8753-3A929CB0226F}" srcId="{9CC28CB2-DC26-46FF-9E01-E6963EA5DDE7}" destId="{037826BD-90B6-4C98-8811-3ECDAE8B5A66}" srcOrd="1" destOrd="0" parTransId="{80ADDD54-6412-495E-9091-CF764DAAD3BB}" sibTransId="{E2EA7A37-0D2D-4E7C-8FC8-4F023A47E55F}"/>
    <dgm:cxn modelId="{8026D2DF-7F91-4775-B965-2841C197FB62}" type="presOf" srcId="{E2EA7A37-0D2D-4E7C-8FC8-4F023A47E55F}" destId="{0270AFFD-E6EC-4DE6-ABC0-9794EE4BC7C6}" srcOrd="0" destOrd="0" presId="urn:microsoft.com/office/officeart/2005/8/layout/cycle5"/>
    <dgm:cxn modelId="{73FC7838-9E18-4976-A130-1D257083CA64}" type="presOf" srcId="{6E4F411B-2F0D-4303-AD44-3904038B3626}" destId="{A6B3BA11-0339-4A11-ADD6-20A7988B493A}" srcOrd="0" destOrd="0" presId="urn:microsoft.com/office/officeart/2005/8/layout/cycle5"/>
    <dgm:cxn modelId="{3304D943-82D2-4CA2-8C20-C12CA395EA89}" srcId="{9CC28CB2-DC26-46FF-9E01-E6963EA5DDE7}" destId="{AAA2E94C-D4E9-48AF-AD35-B822A86F2B6A}" srcOrd="0" destOrd="0" parTransId="{8713DA9E-E2F0-4012-B239-309C60A63E34}" sibTransId="{7FF4D90B-4E7E-4134-9014-C9B61FD9D2CC}"/>
    <dgm:cxn modelId="{97206367-E7BB-4994-BDE9-83C62ACDAA96}" type="presOf" srcId="{7FF4D90B-4E7E-4134-9014-C9B61FD9D2CC}" destId="{DC455156-7980-45A4-93C7-135B0C866981}" srcOrd="0" destOrd="0" presId="urn:microsoft.com/office/officeart/2005/8/layout/cycle5"/>
    <dgm:cxn modelId="{919FD73A-DF16-43B6-A8F0-B7BB37D2B000}" type="presOf" srcId="{9CC28CB2-DC26-46FF-9E01-E6963EA5DDE7}" destId="{58CBD52C-F145-40C8-B849-1C1B84051088}" srcOrd="0" destOrd="0" presId="urn:microsoft.com/office/officeart/2005/8/layout/cycle5"/>
    <dgm:cxn modelId="{392C3C16-B9E0-481B-8FF8-F7A93C28D5F3}" srcId="{9CC28CB2-DC26-46FF-9E01-E6963EA5DDE7}" destId="{E8FDE869-5F8D-49A9-93D9-C82758F44F72}" srcOrd="2" destOrd="0" parTransId="{B214655C-0294-4192-A88F-F3A7B97CBF9B}" sibTransId="{F533485C-0AB9-47A9-8418-BED102734DE3}"/>
    <dgm:cxn modelId="{CCA7F3F6-60CD-4C8A-8D5B-FD5CBD8642C1}" srcId="{9CC28CB2-DC26-46FF-9E01-E6963EA5DDE7}" destId="{6E4F411B-2F0D-4303-AD44-3904038B3626}" srcOrd="3" destOrd="0" parTransId="{C22AAEBE-2567-4E3E-BC08-BAA6AF000602}" sibTransId="{62273BF8-EF7F-437B-8FEF-87E6D27BB325}"/>
    <dgm:cxn modelId="{031C67C0-7DB2-4F8E-9A69-F0C181E475D2}" type="presOf" srcId="{037826BD-90B6-4C98-8811-3ECDAE8B5A66}" destId="{379FE877-DECF-40F5-A5D4-43B016B9CBF7}" srcOrd="0" destOrd="0" presId="urn:microsoft.com/office/officeart/2005/8/layout/cycle5"/>
    <dgm:cxn modelId="{8C349F36-0285-4915-A133-A6D1401F907B}" type="presOf" srcId="{AAA2E94C-D4E9-48AF-AD35-B822A86F2B6A}" destId="{DCCE3024-83B3-4CF3-AECE-FA5680C719BF}" srcOrd="0" destOrd="0" presId="urn:microsoft.com/office/officeart/2005/8/layout/cycle5"/>
    <dgm:cxn modelId="{2889FD22-3EC3-4C3F-8ABD-5D3B45871EE0}" type="presOf" srcId="{E8FDE869-5F8D-49A9-93D9-C82758F44F72}" destId="{CE8CB191-AAB7-46E0-90D4-5AF9565F144C}" srcOrd="0" destOrd="0" presId="urn:microsoft.com/office/officeart/2005/8/layout/cycle5"/>
    <dgm:cxn modelId="{160F10E4-72C8-4F0F-9608-78EDFE662408}" type="presOf" srcId="{62273BF8-EF7F-437B-8FEF-87E6D27BB325}" destId="{F2ADA979-56C4-408E-9564-80869E87C6A2}" srcOrd="0" destOrd="0" presId="urn:microsoft.com/office/officeart/2005/8/layout/cycle5"/>
    <dgm:cxn modelId="{BE82C5DC-22CD-450C-85A7-237CF878888B}" type="presOf" srcId="{F533485C-0AB9-47A9-8418-BED102734DE3}" destId="{9BC26C4D-F715-4E61-8ADA-4485CCC27704}" srcOrd="0" destOrd="0" presId="urn:microsoft.com/office/officeart/2005/8/layout/cycle5"/>
    <dgm:cxn modelId="{BC3BA4F5-FAF5-4CB6-BE8C-35659FB6AC4A}" type="presParOf" srcId="{58CBD52C-F145-40C8-B849-1C1B84051088}" destId="{DCCE3024-83B3-4CF3-AECE-FA5680C719BF}" srcOrd="0" destOrd="0" presId="urn:microsoft.com/office/officeart/2005/8/layout/cycle5"/>
    <dgm:cxn modelId="{1AF4D5B3-BF94-4559-B27F-274351610C69}" type="presParOf" srcId="{58CBD52C-F145-40C8-B849-1C1B84051088}" destId="{9B6A23D6-1F46-4969-A3D5-210C52AAFDC7}" srcOrd="1" destOrd="0" presId="urn:microsoft.com/office/officeart/2005/8/layout/cycle5"/>
    <dgm:cxn modelId="{81327C90-5BAA-4C09-87B3-4C8A470EFA56}" type="presParOf" srcId="{58CBD52C-F145-40C8-B849-1C1B84051088}" destId="{DC455156-7980-45A4-93C7-135B0C866981}" srcOrd="2" destOrd="0" presId="urn:microsoft.com/office/officeart/2005/8/layout/cycle5"/>
    <dgm:cxn modelId="{24410B2F-36FD-47B0-BE88-384202995AFF}" type="presParOf" srcId="{58CBD52C-F145-40C8-B849-1C1B84051088}" destId="{379FE877-DECF-40F5-A5D4-43B016B9CBF7}" srcOrd="3" destOrd="0" presId="urn:microsoft.com/office/officeart/2005/8/layout/cycle5"/>
    <dgm:cxn modelId="{8A4966BF-0CB6-43E4-B245-4F47C5919A84}" type="presParOf" srcId="{58CBD52C-F145-40C8-B849-1C1B84051088}" destId="{CB22E31A-F2DF-460E-8D8C-EE6DBD0A3849}" srcOrd="4" destOrd="0" presId="urn:microsoft.com/office/officeart/2005/8/layout/cycle5"/>
    <dgm:cxn modelId="{EA092895-0D88-4105-82E2-A16FA9239434}" type="presParOf" srcId="{58CBD52C-F145-40C8-B849-1C1B84051088}" destId="{0270AFFD-E6EC-4DE6-ABC0-9794EE4BC7C6}" srcOrd="5" destOrd="0" presId="urn:microsoft.com/office/officeart/2005/8/layout/cycle5"/>
    <dgm:cxn modelId="{D3CBDB83-D7A0-4AB7-BD51-B3721FB2ADC4}" type="presParOf" srcId="{58CBD52C-F145-40C8-B849-1C1B84051088}" destId="{CE8CB191-AAB7-46E0-90D4-5AF9565F144C}" srcOrd="6" destOrd="0" presId="urn:microsoft.com/office/officeart/2005/8/layout/cycle5"/>
    <dgm:cxn modelId="{1223C185-E768-4079-AC65-58F5EBF39DE2}" type="presParOf" srcId="{58CBD52C-F145-40C8-B849-1C1B84051088}" destId="{9171152A-C373-43B2-A89C-8614B55D19FB}" srcOrd="7" destOrd="0" presId="urn:microsoft.com/office/officeart/2005/8/layout/cycle5"/>
    <dgm:cxn modelId="{3B209FD6-7BD2-48DC-A422-7217B1F52386}" type="presParOf" srcId="{58CBD52C-F145-40C8-B849-1C1B84051088}" destId="{9BC26C4D-F715-4E61-8ADA-4485CCC27704}" srcOrd="8" destOrd="0" presId="urn:microsoft.com/office/officeart/2005/8/layout/cycle5"/>
    <dgm:cxn modelId="{3C39F02E-BB4C-45D2-BEBD-6553987ABE45}" type="presParOf" srcId="{58CBD52C-F145-40C8-B849-1C1B84051088}" destId="{A6B3BA11-0339-4A11-ADD6-20A7988B493A}" srcOrd="9" destOrd="0" presId="urn:microsoft.com/office/officeart/2005/8/layout/cycle5"/>
    <dgm:cxn modelId="{8F87E0B9-008F-4FEE-BDD0-14026C99815C}" type="presParOf" srcId="{58CBD52C-F145-40C8-B849-1C1B84051088}" destId="{C227B402-C142-4572-8638-B3F6F6D39A4B}" srcOrd="10" destOrd="0" presId="urn:microsoft.com/office/officeart/2005/8/layout/cycle5"/>
    <dgm:cxn modelId="{0EBE6BFE-19B1-4A09-B504-3E3186233037}" type="presParOf" srcId="{58CBD52C-F145-40C8-B849-1C1B84051088}" destId="{F2ADA979-56C4-408E-9564-80869E87C6A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BFDB8-CE82-46FE-812C-6F927DA44597}">
      <dsp:nvSpPr>
        <dsp:cNvPr id="0" name=""/>
        <dsp:cNvSpPr/>
      </dsp:nvSpPr>
      <dsp:spPr>
        <a:xfrm rot="16200000">
          <a:off x="-875530" y="1326587"/>
          <a:ext cx="2009680" cy="23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282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Building</a:t>
          </a:r>
          <a:endParaRPr lang="zh-CN" altLang="en-US" sz="1700" kern="1200" dirty="0"/>
        </a:p>
      </dsp:txBody>
      <dsp:txXfrm>
        <a:off x="-875530" y="1326587"/>
        <a:ext cx="2009680" cy="239563"/>
      </dsp:txXfrm>
    </dsp:sp>
    <dsp:sp modelId="{448A71C1-C4EC-4A37-A7F5-29346975F6FA}">
      <dsp:nvSpPr>
        <dsp:cNvPr id="0" name=""/>
        <dsp:cNvSpPr/>
      </dsp:nvSpPr>
      <dsp:spPr>
        <a:xfrm>
          <a:off x="249091" y="441528"/>
          <a:ext cx="1193279" cy="2009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1128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Pos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Area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>
              <a:solidFill>
                <a:schemeClr val="bg1"/>
              </a:solidFill>
            </a:rPr>
            <a:t>Floor</a:t>
          </a:r>
          <a:endParaRPr lang="zh-CN" alt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Struct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YRB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Usage</a:t>
          </a:r>
          <a:endParaRPr lang="zh-CN" altLang="en-US" sz="1800" kern="1200" dirty="0"/>
        </a:p>
      </dsp:txBody>
      <dsp:txXfrm>
        <a:off x="249091" y="441528"/>
        <a:ext cx="1193279" cy="2009680"/>
      </dsp:txXfrm>
    </dsp:sp>
    <dsp:sp modelId="{527A5460-C931-4A8F-A995-3B133391CE4F}">
      <dsp:nvSpPr>
        <dsp:cNvPr id="0" name=""/>
        <dsp:cNvSpPr/>
      </dsp:nvSpPr>
      <dsp:spPr>
        <a:xfrm>
          <a:off x="9528" y="125304"/>
          <a:ext cx="479126" cy="4791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61E9-3E29-4F20-9AE5-D07ADABD6885}">
      <dsp:nvSpPr>
        <dsp:cNvPr id="0" name=""/>
        <dsp:cNvSpPr/>
      </dsp:nvSpPr>
      <dsp:spPr>
        <a:xfrm rot="16200000">
          <a:off x="-771629" y="1193226"/>
          <a:ext cx="1801683" cy="23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12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Road</a:t>
          </a:r>
          <a:endParaRPr lang="zh-CN" altLang="en-US" sz="1800" kern="1200" dirty="0"/>
        </a:p>
      </dsp:txBody>
      <dsp:txXfrm>
        <a:off x="-771629" y="1193226"/>
        <a:ext cx="1801683" cy="239382"/>
      </dsp:txXfrm>
    </dsp:sp>
    <dsp:sp modelId="{E1089C47-9DD3-4EF7-BB4E-263344B7AE22}">
      <dsp:nvSpPr>
        <dsp:cNvPr id="0" name=""/>
        <dsp:cNvSpPr/>
      </dsp:nvSpPr>
      <dsp:spPr>
        <a:xfrm>
          <a:off x="248902" y="412075"/>
          <a:ext cx="1192376" cy="1801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1112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Pos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Length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Width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Struct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YRB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/>
        </a:p>
      </dsp:txBody>
      <dsp:txXfrm>
        <a:off x="248902" y="412075"/>
        <a:ext cx="1192376" cy="1801683"/>
      </dsp:txXfrm>
    </dsp:sp>
    <dsp:sp modelId="{B7C5AED7-15F6-4C6E-9BDD-565C4F5AFFAC}">
      <dsp:nvSpPr>
        <dsp:cNvPr id="0" name=""/>
        <dsp:cNvSpPr/>
      </dsp:nvSpPr>
      <dsp:spPr>
        <a:xfrm>
          <a:off x="9520" y="96091"/>
          <a:ext cx="478764" cy="4787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1DBAE-346E-478B-B872-664A06667519}">
      <dsp:nvSpPr>
        <dsp:cNvPr id="0" name=""/>
        <dsp:cNvSpPr/>
      </dsp:nvSpPr>
      <dsp:spPr>
        <a:xfrm rot="16200000">
          <a:off x="-799490" y="1228945"/>
          <a:ext cx="1857404" cy="23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12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Subway</a:t>
          </a:r>
          <a:endParaRPr lang="zh-CN" altLang="en-US" sz="1800" kern="1200" dirty="0"/>
        </a:p>
      </dsp:txBody>
      <dsp:txXfrm>
        <a:off x="-799490" y="1228945"/>
        <a:ext cx="1857404" cy="239382"/>
      </dsp:txXfrm>
    </dsp:sp>
    <dsp:sp modelId="{EB950FB4-052F-4217-84DF-33AC7CAE168D}">
      <dsp:nvSpPr>
        <dsp:cNvPr id="0" name=""/>
        <dsp:cNvSpPr/>
      </dsp:nvSpPr>
      <dsp:spPr>
        <a:xfrm>
          <a:off x="248902" y="419933"/>
          <a:ext cx="1192376" cy="1857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1112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Pos	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Length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Struct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YRB</a:t>
          </a:r>
          <a:endParaRPr lang="zh-CN" altLang="en-US" sz="1800" kern="1200" dirty="0"/>
        </a:p>
      </dsp:txBody>
      <dsp:txXfrm>
        <a:off x="248902" y="419933"/>
        <a:ext cx="1192376" cy="1857404"/>
      </dsp:txXfrm>
    </dsp:sp>
    <dsp:sp modelId="{6051AE32-A9F8-4EF1-BBFE-08BF478CAF52}">
      <dsp:nvSpPr>
        <dsp:cNvPr id="0" name=""/>
        <dsp:cNvSpPr/>
      </dsp:nvSpPr>
      <dsp:spPr>
        <a:xfrm>
          <a:off x="9520" y="103949"/>
          <a:ext cx="478764" cy="4787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EB858-5D4A-455D-B24A-F74992D377FF}">
      <dsp:nvSpPr>
        <dsp:cNvPr id="0" name=""/>
        <dsp:cNvSpPr/>
      </dsp:nvSpPr>
      <dsp:spPr>
        <a:xfrm rot="16200000">
          <a:off x="-708464" y="1112244"/>
          <a:ext cx="1675351" cy="23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12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Railway</a:t>
          </a:r>
          <a:endParaRPr lang="zh-CN" altLang="en-US" sz="1800" kern="1200" dirty="0"/>
        </a:p>
      </dsp:txBody>
      <dsp:txXfrm>
        <a:off x="-708464" y="1112244"/>
        <a:ext cx="1675351" cy="239382"/>
      </dsp:txXfrm>
    </dsp:sp>
    <dsp:sp modelId="{443ED0A2-0EBC-438C-BF93-0EAD7D271F45}">
      <dsp:nvSpPr>
        <dsp:cNvPr id="0" name=""/>
        <dsp:cNvSpPr/>
      </dsp:nvSpPr>
      <dsp:spPr>
        <a:xfrm>
          <a:off x="248902" y="394259"/>
          <a:ext cx="1192376" cy="1675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1112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Pos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Length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Struct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YRB</a:t>
          </a:r>
          <a:endParaRPr lang="zh-CN" altLang="en-US" sz="1800" kern="1200" dirty="0"/>
        </a:p>
      </dsp:txBody>
      <dsp:txXfrm>
        <a:off x="248902" y="394259"/>
        <a:ext cx="1192376" cy="1675351"/>
      </dsp:txXfrm>
    </dsp:sp>
    <dsp:sp modelId="{986823B9-DBC1-48B0-B153-B1F287E323C7}">
      <dsp:nvSpPr>
        <dsp:cNvPr id="0" name=""/>
        <dsp:cNvSpPr/>
      </dsp:nvSpPr>
      <dsp:spPr>
        <a:xfrm>
          <a:off x="9520" y="78275"/>
          <a:ext cx="478764" cy="4787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E3024-83B3-4CF3-AECE-FA5680C719BF}">
      <dsp:nvSpPr>
        <dsp:cNvPr id="0" name=""/>
        <dsp:cNvSpPr/>
      </dsp:nvSpPr>
      <dsp:spPr>
        <a:xfrm>
          <a:off x="3148015" y="105"/>
          <a:ext cx="1990776" cy="12940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Generation</a:t>
          </a:r>
          <a:endParaRPr lang="zh-CN" altLang="en-US" sz="2800" kern="1200" dirty="0"/>
        </a:p>
      </dsp:txBody>
      <dsp:txXfrm>
        <a:off x="3211183" y="63273"/>
        <a:ext cx="1864440" cy="1167668"/>
      </dsp:txXfrm>
    </dsp:sp>
    <dsp:sp modelId="{DC455156-7980-45A4-93C7-135B0C866981}">
      <dsp:nvSpPr>
        <dsp:cNvPr id="0" name=""/>
        <dsp:cNvSpPr/>
      </dsp:nvSpPr>
      <dsp:spPr>
        <a:xfrm>
          <a:off x="2004429" y="647107"/>
          <a:ext cx="4277948" cy="4277948"/>
        </a:xfrm>
        <a:custGeom>
          <a:avLst/>
          <a:gdLst/>
          <a:ahLst/>
          <a:cxnLst/>
          <a:rect l="0" t="0" r="0" b="0"/>
          <a:pathLst>
            <a:path>
              <a:moveTo>
                <a:pt x="3409511" y="418234"/>
              </a:moveTo>
              <a:arcTo wR="2138974" hR="2138974" stAng="18386457" swAng="16346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FE877-DECF-40F5-A5D4-43B016B9CBF7}">
      <dsp:nvSpPr>
        <dsp:cNvPr id="0" name=""/>
        <dsp:cNvSpPr/>
      </dsp:nvSpPr>
      <dsp:spPr>
        <a:xfrm>
          <a:off x="5286989" y="2139079"/>
          <a:ext cx="1990776" cy="129400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Drop-off</a:t>
          </a:r>
          <a:endParaRPr lang="zh-CN" altLang="en-US" sz="2800" kern="1200" dirty="0"/>
        </a:p>
      </dsp:txBody>
      <dsp:txXfrm>
        <a:off x="5350157" y="2202247"/>
        <a:ext cx="1864440" cy="1167668"/>
      </dsp:txXfrm>
    </dsp:sp>
    <dsp:sp modelId="{0270AFFD-E6EC-4DE6-ABC0-9794EE4BC7C6}">
      <dsp:nvSpPr>
        <dsp:cNvPr id="0" name=""/>
        <dsp:cNvSpPr/>
      </dsp:nvSpPr>
      <dsp:spPr>
        <a:xfrm>
          <a:off x="2004429" y="647107"/>
          <a:ext cx="4277948" cy="4277948"/>
        </a:xfrm>
        <a:custGeom>
          <a:avLst/>
          <a:gdLst/>
          <a:ahLst/>
          <a:cxnLst/>
          <a:rect l="0" t="0" r="0" b="0"/>
          <a:pathLst>
            <a:path>
              <a:moveTo>
                <a:pt x="4056297" y="3087171"/>
              </a:moveTo>
              <a:arcTo wR="2138974" hR="2138974" stAng="1578860" swAng="1634683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CB191-AAB7-46E0-90D4-5AF9565F144C}">
      <dsp:nvSpPr>
        <dsp:cNvPr id="0" name=""/>
        <dsp:cNvSpPr/>
      </dsp:nvSpPr>
      <dsp:spPr>
        <a:xfrm>
          <a:off x="3148015" y="4278053"/>
          <a:ext cx="1990776" cy="129400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Transfer</a:t>
          </a:r>
          <a:endParaRPr lang="zh-CN" altLang="en-US" sz="2800" kern="1200" dirty="0"/>
        </a:p>
      </dsp:txBody>
      <dsp:txXfrm>
        <a:off x="3211183" y="4341221"/>
        <a:ext cx="1864440" cy="1167668"/>
      </dsp:txXfrm>
    </dsp:sp>
    <dsp:sp modelId="{9BC26C4D-F715-4E61-8ADA-4485CCC27704}">
      <dsp:nvSpPr>
        <dsp:cNvPr id="0" name=""/>
        <dsp:cNvSpPr/>
      </dsp:nvSpPr>
      <dsp:spPr>
        <a:xfrm>
          <a:off x="2004429" y="647107"/>
          <a:ext cx="4277948" cy="4277948"/>
        </a:xfrm>
        <a:custGeom>
          <a:avLst/>
          <a:gdLst/>
          <a:ahLst/>
          <a:cxnLst/>
          <a:rect l="0" t="0" r="0" b="0"/>
          <a:pathLst>
            <a:path>
              <a:moveTo>
                <a:pt x="868436" y="3859713"/>
              </a:moveTo>
              <a:arcTo wR="2138974" hR="2138974" stAng="7586457" swAng="1634683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3BA11-0339-4A11-ADD6-20A7988B493A}">
      <dsp:nvSpPr>
        <dsp:cNvPr id="0" name=""/>
        <dsp:cNvSpPr/>
      </dsp:nvSpPr>
      <dsp:spPr>
        <a:xfrm>
          <a:off x="1009041" y="2139079"/>
          <a:ext cx="1990776" cy="129400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Treatment</a:t>
          </a:r>
          <a:endParaRPr lang="zh-CN" altLang="en-US" sz="2800" kern="1200" dirty="0"/>
        </a:p>
      </dsp:txBody>
      <dsp:txXfrm>
        <a:off x="1072209" y="2202247"/>
        <a:ext cx="1864440" cy="1167668"/>
      </dsp:txXfrm>
    </dsp:sp>
    <dsp:sp modelId="{F2ADA979-56C4-408E-9564-80869E87C6A2}">
      <dsp:nvSpPr>
        <dsp:cNvPr id="0" name=""/>
        <dsp:cNvSpPr/>
      </dsp:nvSpPr>
      <dsp:spPr>
        <a:xfrm>
          <a:off x="2004429" y="647107"/>
          <a:ext cx="4277948" cy="4277948"/>
        </a:xfrm>
        <a:custGeom>
          <a:avLst/>
          <a:gdLst/>
          <a:ahLst/>
          <a:cxnLst/>
          <a:rect l="0" t="0" r="0" b="0"/>
          <a:pathLst>
            <a:path>
              <a:moveTo>
                <a:pt x="221650" y="1190776"/>
              </a:moveTo>
              <a:arcTo wR="2138974" hR="2138974" stAng="12378860" swAng="1634683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9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0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69A0CC-9169-4759-8A50-7178324201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509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Thank you Paul for giving us this opportunity to show our work on…</a:t>
            </a:r>
          </a:p>
          <a:p>
            <a:r>
              <a:rPr lang="en-US" altLang="zh-CN" baseline="0" dirty="0" smtClean="0"/>
              <a:t>I am YP Liu. I am an assistant professor in </a:t>
            </a:r>
            <a:r>
              <a:rPr lang="en-US" altLang="zh-CN" baseline="0" dirty="0" err="1" smtClean="0"/>
              <a:t>Weiqiang’s</a:t>
            </a:r>
            <a:r>
              <a:rPr lang="en-US" altLang="zh-CN" baseline="0" dirty="0" smtClean="0"/>
              <a:t> group.</a:t>
            </a:r>
          </a:p>
          <a:p>
            <a:r>
              <a:rPr lang="en-US" altLang="zh-CN" baseline="0" dirty="0" smtClean="0"/>
              <a:t>Both of us are faculty members in IUE, CAS.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94A7A-9D8A-4BB8-88A9-ED4F4332120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19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A total of 4.7 million tons (2.3 t/capita) of steel and 25.1 million tons (12.4 t/capita) of brick were stored in buildings in 2015</a:t>
            </a:r>
          </a:p>
          <a:p>
            <a:r>
              <a:rPr lang="en-US" altLang="zh-CN" sz="1200" dirty="0" smtClean="0"/>
              <a:t>These could be demolished and</a:t>
            </a:r>
            <a:r>
              <a:rPr lang="en-US" altLang="zh-CN" sz="1200" baseline="0" dirty="0" smtClean="0"/>
              <a:t> reused or recycled in the coming future so someone call it urban mining</a:t>
            </a:r>
            <a:r>
              <a:rPr lang="en-US" altLang="zh-CN" sz="120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003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When we standing on</a:t>
            </a:r>
            <a:r>
              <a:rPr lang="en-US" altLang="zh-CN" baseline="0" dirty="0" smtClean="0"/>
              <a:t> the top of </a:t>
            </a:r>
            <a:r>
              <a:rPr lang="en-US" altLang="zh-CN" baseline="0" dirty="0" err="1" smtClean="0"/>
              <a:t>Koolangsu</a:t>
            </a:r>
            <a:r>
              <a:rPr lang="en-US" altLang="zh-CN" baseline="0" dirty="0" smtClean="0"/>
              <a:t> island, we will find this landscape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236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This is a</a:t>
            </a:r>
            <a:r>
              <a:rPr lang="en-US" altLang="zh-CN" baseline="0" dirty="0" smtClean="0"/>
              <a:t> snapshot when I visited the </a:t>
            </a:r>
            <a:r>
              <a:rPr lang="en-US" altLang="zh-CN" baseline="0" dirty="0" err="1" smtClean="0"/>
              <a:t>Koolangsu</a:t>
            </a:r>
            <a:r>
              <a:rPr lang="en-US" altLang="zh-CN" baseline="0" dirty="0" smtClean="0"/>
              <a:t> island with Hiroki </a:t>
            </a:r>
            <a:r>
              <a:rPr lang="en-US" altLang="zh-CN" baseline="0" dirty="0" err="1" smtClean="0"/>
              <a:t>Tanikawa</a:t>
            </a:r>
            <a:r>
              <a:rPr lang="en-US" altLang="zh-CN" baseline="0" dirty="0" smtClean="0"/>
              <a:t>.</a:t>
            </a:r>
          </a:p>
          <a:p>
            <a:r>
              <a:rPr lang="en-US" altLang="zh-CN" sz="1200" dirty="0" smtClean="0"/>
              <a:t>You </a:t>
            </a:r>
            <a:r>
              <a:rPr lang="en-US" altLang="zh-CN" sz="1200" dirty="0" err="1" smtClean="0"/>
              <a:t>see,flat</a:t>
            </a:r>
            <a:r>
              <a:rPr lang="en-US" altLang="zh-CN" sz="1200" dirty="0" smtClean="0"/>
              <a:t> buildings vs. skyscrapers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76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From</a:t>
            </a:r>
            <a:r>
              <a:rPr lang="en-US" altLang="zh-CN" baseline="0" dirty="0" smtClean="0"/>
              <a:t> steel perspective, the gap between these two island was widen because most of buildings on the Xiamen island are reinforced concrete structure and used huge amounts of steel.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557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But at brick view, the gap between these two islands</a:t>
            </a:r>
            <a:r>
              <a:rPr lang="en-US" altLang="zh-CN" baseline="0" dirty="0" smtClean="0"/>
              <a:t> was filled.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647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Because these brick concrete buildings usually have low floors but high brick intensity.</a:t>
            </a:r>
          </a:p>
          <a:p>
            <a:r>
              <a:rPr lang="en-US" altLang="zh-CN" baseline="0" dirty="0" smtClean="0"/>
              <a:t>And those reinforced concrete buildings </a:t>
            </a:r>
            <a:r>
              <a:rPr lang="en-US" altLang="zh-CN" baseline="0" dirty="0" err="1" smtClean="0"/>
              <a:t>havehigh</a:t>
            </a:r>
            <a:r>
              <a:rPr lang="en-US" altLang="zh-CN" baseline="0" dirty="0" smtClean="0"/>
              <a:t> floors but low brick intensity.</a:t>
            </a:r>
          </a:p>
          <a:p>
            <a:r>
              <a:rPr lang="en-US" altLang="zh-CN" sz="1200" baseline="0" dirty="0" smtClean="0"/>
              <a:t>So the total volume seems quite similar.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That is why the spatial pattern of steel stock shows more heterogeneity than brick’s pattern.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3546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For </a:t>
            </a:r>
            <a:r>
              <a:rPr lang="en-US" altLang="zh-CN" dirty="0" err="1" smtClean="0"/>
              <a:t>Dongguan</a:t>
            </a:r>
            <a:r>
              <a:rPr lang="en-US" altLang="zh-CN" dirty="0" smtClean="0"/>
              <a:t> case we focus</a:t>
            </a:r>
            <a:r>
              <a:rPr lang="en-US" altLang="zh-CN" baseline="0" dirty="0" smtClean="0"/>
              <a:t> on E-waste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543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use spatial information and MFA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627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to simulate E waste generation, </a:t>
            </a:r>
            <a:r>
              <a:rPr lang="en-US" altLang="zh-CN" baseline="0" dirty="0" err="1" smtClean="0"/>
              <a:t>pruchase</a:t>
            </a:r>
            <a:r>
              <a:rPr lang="en-US" altLang="zh-CN" baseline="0" dirty="0" smtClean="0"/>
              <a:t>, and stock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485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got spatio</a:t>
            </a:r>
            <a:r>
              <a:rPr lang="en-US" altLang="zh-CN" baseline="0" dirty="0" smtClean="0"/>
              <a:t>temporal dynamics of E-waste generation.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61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</a:t>
            </a:r>
            <a:r>
              <a:rPr lang="en-US" altLang="zh-CN" baseline="0" dirty="0" smtClean="0"/>
              <a:t> background is remote sensing, GIS, and urban ecology. </a:t>
            </a:r>
            <a:r>
              <a:rPr lang="en-US" altLang="zh-CN" baseline="0" dirty="0" err="1" smtClean="0"/>
              <a:t>Weiqiang</a:t>
            </a:r>
            <a:r>
              <a:rPr lang="en-US" altLang="zh-CN" baseline="0" dirty="0" smtClean="0"/>
              <a:t> is industrial ecology, he is familiar with MFA LCA.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That is why I try to couple SA and MFA to study urban metabolism and that is why we meet Paul and his colleagues.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What we have done is that we collect urban data</a:t>
            </a: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FC3DE-3486-4C58-A650-BF9963E26E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7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As</a:t>
            </a:r>
            <a:r>
              <a:rPr lang="en-US" altLang="zh-CN" baseline="0" dirty="0" smtClean="0"/>
              <a:t> the capital of China, we want to do more comprehensive work, and that is why we choose to cooperate with Paul and we have taken a first step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1171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For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 the whole picture in Beijing, good new is industrial waste, including hazardous and non hazard declined from 2013 to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232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For medical waste</a:t>
            </a:r>
            <a:r>
              <a:rPr lang="en-US" altLang="zh-CN" baseline="0" dirty="0" smtClean="0"/>
              <a:t>, it is increasing, but not too much.</a:t>
            </a:r>
          </a:p>
          <a:p>
            <a:endParaRPr lang="en-US" altLang="zh-CN" baseline="0" dirty="0" smtClean="0"/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A rough estimation of construction waste generation is about 23 million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tonnes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 per year, and for agriculture waste is about 3.50 million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tonnes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 per year.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160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Household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 waste generation keeps increase from 2013 and reached 9 million in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666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For each kind of waste, we also want</a:t>
            </a:r>
            <a:r>
              <a:rPr lang="en-US" altLang="zh-CN" baseline="0" dirty="0" smtClean="0"/>
              <a:t> to know where they come and where to go in space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So we try to analyze where they drop these wastes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034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Where they will be transferred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5218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To their</a:t>
            </a:r>
            <a:r>
              <a:rPr lang="en-US" altLang="zh-CN" baseline="0" dirty="0" smtClean="0"/>
              <a:t> final destination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637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And how</a:t>
            </a:r>
            <a:r>
              <a:rPr lang="en-US" altLang="zh-CN" baseline="0" dirty="0" smtClean="0"/>
              <a:t> they be treated by landfill? Compost? Or burn 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503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That is my presentation.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Any</a:t>
            </a:r>
            <a:r>
              <a:rPr lang="en-US" altLang="zh-CN" baseline="0" dirty="0" smtClean="0"/>
              <a:t> question? It doesn't matter.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any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1130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Not</a:t>
            </a:r>
            <a:r>
              <a:rPr lang="en-US" altLang="zh-CN" baseline="0" dirty="0" smtClean="0"/>
              <a:t> just waste, any urban environmental, socioeconomic data</a:t>
            </a:r>
          </a:p>
          <a:p>
            <a:r>
              <a:rPr lang="en-US" altLang="zh-CN" baseline="0" dirty="0" smtClean="0"/>
              <a:t>Even more knowledge from reports journal articles can share with us that would be great appreciate!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94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To build a </a:t>
            </a:r>
            <a:r>
              <a:rPr lang="en-US" altLang="zh-CN" baseline="0" dirty="0" smtClean="0"/>
              <a:t>city simulator in our computers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40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</a:t>
            </a:r>
            <a:r>
              <a:rPr lang="en-US" altLang="zh-CN" baseline="0" dirty="0" smtClean="0"/>
              <a:t> could be a 3-D city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FC3DE-3486-4C58-A650-BF9963E26E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2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And we know buildings’ dynamic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32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What</a:t>
            </a:r>
            <a:r>
              <a:rPr lang="en-US" altLang="zh-CN" baseline="0" dirty="0" smtClean="0"/>
              <a:t> their utilities?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FC3DE-3486-4C58-A650-BF9963E26E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Based on these information</a:t>
            </a:r>
            <a:r>
              <a:rPr lang="en-US" altLang="zh-CN" baseline="0" dirty="0" smtClean="0"/>
              <a:t> we estimate for example construction waste in  Xiamen,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587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Based on material</a:t>
            </a:r>
            <a:r>
              <a:rPr lang="en-US" altLang="zh-CN" baseline="0" dirty="0" smtClean="0"/>
              <a:t> stock and flow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363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Xiamen is</a:t>
            </a:r>
            <a:r>
              <a:rPr lang="en-US" altLang="zh-CN" baseline="0" dirty="0" smtClean="0"/>
              <a:t> located at southeast part of China.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We can find</a:t>
            </a:r>
            <a:r>
              <a:rPr lang="en-US" altLang="zh-CN" baseline="0" dirty="0" smtClean="0"/>
              <a:t> two islands on the map. The bigger one is the Xiamen island and the smaller one is the </a:t>
            </a:r>
            <a:r>
              <a:rPr lang="en-US" altLang="zh-CN" baseline="0" dirty="0" err="1" smtClean="0"/>
              <a:t>Koolangsu</a:t>
            </a:r>
            <a:r>
              <a:rPr lang="en-US" altLang="zh-CN" baseline="0" dirty="0" smtClean="0"/>
              <a:t> island.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9A0CC-9169-4759-8A50-71783242012A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9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088231"/>
          </a:xfr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j-cs"/>
                <a:sym typeface="Calibri" pitchFamily="34" charset="0"/>
              </a:defRPr>
            </a:lvl1pPr>
          </a:lstStyle>
          <a:p>
            <a:pPr marL="0" lvl="0" indent="0" fontAlgn="base">
              <a:lnSpc>
                <a:spcPct val="110000"/>
              </a:lnSpc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itchFamily="34" charset="0"/>
              </a:defRPr>
            </a:lvl1pPr>
          </a:lstStyle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DD78-B9EA-4030-96C6-B98BAAC5EAA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028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A8C6-79B5-45EB-9946-8DF7A6CB73F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8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A36-A8D8-4A95-B6DE-4EE42D78C49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23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460898" y="745473"/>
            <a:ext cx="3557150" cy="253430"/>
            <a:chOff x="152" y="363"/>
            <a:chExt cx="2905" cy="136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52" y="378"/>
              <a:ext cx="2905" cy="1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461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sz="1800">
                <a:solidFill>
                  <a:srgbClr val="004619"/>
                </a:solidFill>
                <a:ea typeface="宋体" charset="-122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822" y="363"/>
              <a:ext cx="22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100" b="1" dirty="0">
                  <a:solidFill>
                    <a:srgbClr val="FFFFFF"/>
                  </a:solidFill>
                  <a:ea typeface="方正舒体" pitchFamily="2" charset="-122"/>
                </a:rPr>
                <a:t>Institute </a:t>
              </a:r>
              <a:r>
                <a:rPr lang="en-US" altLang="zh-CN" sz="1100" b="1" dirty="0" smtClean="0">
                  <a:solidFill>
                    <a:srgbClr val="FFFFFF"/>
                  </a:solidFill>
                  <a:ea typeface="方正舒体" pitchFamily="2" charset="-122"/>
                </a:rPr>
                <a:t>of </a:t>
              </a:r>
              <a:r>
                <a:rPr lang="en-US" altLang="zh-CN" sz="1100" b="1" dirty="0">
                  <a:solidFill>
                    <a:srgbClr val="FFFFFF"/>
                  </a:solidFill>
                  <a:ea typeface="方正舒体" pitchFamily="2" charset="-122"/>
                </a:rPr>
                <a:t>Urban Environment, CAS</a:t>
              </a:r>
            </a:p>
          </p:txBody>
        </p:sp>
      </p:grp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1417015" y="447872"/>
            <a:ext cx="188952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rgbClr val="0046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舒体" pitchFamily="2" charset="-122"/>
              </a:rPr>
              <a:t>中国科学院城市环境研究所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>
            <a:off x="0" y="1003932"/>
            <a:ext cx="6858000" cy="4286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80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12" name="Picture 13" descr="i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350"/>
            <a:ext cx="1012370" cy="9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iue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ADCFBE"/>
              </a:clrFrom>
              <a:clrTo>
                <a:srgbClr val="ADCFB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54" r="38243"/>
          <a:stretch/>
        </p:blipFill>
        <p:spPr bwMode="auto">
          <a:xfrm>
            <a:off x="6253843" y="0"/>
            <a:ext cx="2887076" cy="32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iue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ADCFBE"/>
              </a:clrFrom>
              <a:clrTo>
                <a:srgbClr val="ADCFB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0"/>
          <a:stretch/>
        </p:blipFill>
        <p:spPr bwMode="auto">
          <a:xfrm>
            <a:off x="3081" y="2798337"/>
            <a:ext cx="1600200" cy="25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460898" y="745473"/>
            <a:ext cx="3557150" cy="253430"/>
            <a:chOff x="152" y="363"/>
            <a:chExt cx="2905" cy="136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52" y="378"/>
              <a:ext cx="2905" cy="1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461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ja-JP" sz="1800">
                <a:solidFill>
                  <a:srgbClr val="004619"/>
                </a:solidFill>
                <a:ea typeface="宋体" charset="-122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822" y="363"/>
              <a:ext cx="22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平成明朝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100" b="1" dirty="0">
                  <a:solidFill>
                    <a:srgbClr val="FFFFFF"/>
                  </a:solidFill>
                  <a:ea typeface="方正舒体" pitchFamily="2" charset="-122"/>
                </a:rPr>
                <a:t>Institute </a:t>
              </a:r>
              <a:r>
                <a:rPr lang="en-US" altLang="zh-CN" sz="1100" b="1" dirty="0" smtClean="0">
                  <a:solidFill>
                    <a:srgbClr val="FFFFFF"/>
                  </a:solidFill>
                  <a:ea typeface="方正舒体" pitchFamily="2" charset="-122"/>
                </a:rPr>
                <a:t>of </a:t>
              </a:r>
              <a:r>
                <a:rPr lang="en-US" altLang="zh-CN" sz="1100" b="1" dirty="0">
                  <a:solidFill>
                    <a:srgbClr val="FFFFFF"/>
                  </a:solidFill>
                  <a:ea typeface="方正舒体" pitchFamily="2" charset="-122"/>
                </a:rPr>
                <a:t>Urban Environment, CAS</a:t>
              </a:r>
            </a:p>
          </p:txBody>
        </p:sp>
      </p:grp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1417015" y="447872"/>
            <a:ext cx="188952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rgbClr val="0046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舒体" pitchFamily="2" charset="-122"/>
              </a:rPr>
              <a:t>中国科学院城市环境研究所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>
            <a:off x="0" y="1003932"/>
            <a:ext cx="6858000" cy="42862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平成明朝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80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12" name="Picture 13" descr="i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350"/>
            <a:ext cx="1012370" cy="9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6354000"/>
            <a:ext cx="507344" cy="504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2762"/>
          <a:stretch/>
        </p:blipFill>
        <p:spPr>
          <a:xfrm>
            <a:off x="4625500" y="6318000"/>
            <a:ext cx="4518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3568" y="442416"/>
            <a:ext cx="8460432" cy="46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0498" y="442416"/>
            <a:ext cx="8453502" cy="45231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SzPct val="85000"/>
              <a:buFont typeface="Wingdings" pitchFamily="2" charset="2"/>
              <a:buChar char="n"/>
              <a:defRPr/>
            </a:lvl1pPr>
            <a:lvl2pPr marL="742950" indent="-285750">
              <a:buClr>
                <a:schemeClr val="accent6">
                  <a:lumMod val="75000"/>
                </a:schemeClr>
              </a:buClr>
              <a:buSzPct val="85000"/>
              <a:buFont typeface="Wingdings" pitchFamily="2" charset="2"/>
              <a:buChar char="Ø"/>
              <a:defRPr/>
            </a:lvl2pPr>
            <a:lvl3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楷体" pitchFamily="49" charset="-122"/>
                <a:ea typeface="楷体" pitchFamily="49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F37-AB8E-4DD1-8689-3C3AFF8D83B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-2" y="0"/>
            <a:ext cx="683570" cy="912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zh-CN" altLang="en-US" sz="8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860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753C-67E2-48FB-B015-0371B49052E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53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4523-CC5C-45D5-A5B0-D0D5EEA6028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8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DEF-4342-425A-BB91-54FCBE69AF7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BFA-A05F-4941-BDF0-85CAE301BE6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40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330-4493-46E7-8E1C-B6F3AD97D74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4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A43-85FE-426C-9CB8-7C2F50416D5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314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C357-0E48-4812-A7E5-D4EA63B7CD0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91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026C-23E1-459A-B48F-F80E5487152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2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zh-CN" altLang="en-US" sz="2800" kern="120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altLang="en-US" sz="2000" kern="120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image" Target="../media/image31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2.png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ypliu@iue.ac.c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9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45FC45-316D-491C-B7DB-F1CBA6AE7F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32" y="1643050"/>
            <a:ext cx="9143999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457200"/>
            <a:r>
              <a:rPr lang="en-US" altLang="zh-CN" sz="4400" b="1" dirty="0" smtClean="0">
                <a:latin typeface="+mn-lt"/>
              </a:rPr>
              <a:t>Estimating spatiotemporal dynamics</a:t>
            </a:r>
            <a:br>
              <a:rPr lang="en-US" altLang="zh-CN" sz="4400" b="1" dirty="0" smtClean="0">
                <a:latin typeface="+mn-lt"/>
              </a:rPr>
            </a:br>
            <a:r>
              <a:rPr lang="en-US" altLang="zh-CN" sz="4400" b="1" dirty="0" smtClean="0">
                <a:latin typeface="+mn-lt"/>
              </a:rPr>
              <a:t>of solid wastes by coupling MFA &amp; GIS</a:t>
            </a:r>
            <a:endParaRPr lang="zh-CN" altLang="en-US" sz="4400" b="1" dirty="0">
              <a:latin typeface="+mn-lt"/>
              <a:cs typeface="Arial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5172" y="2857496"/>
            <a:ext cx="8033657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800" b="1" dirty="0" smtClean="0">
              <a:latin typeface="Calibri" panose="020F0502020204030204" pitchFamily="34" charset="0"/>
            </a:endParaRPr>
          </a:p>
          <a:p>
            <a:pPr algn="l"/>
            <a:r>
              <a:rPr lang="en-US" altLang="zh-CN" sz="800" b="1" dirty="0" smtClean="0">
                <a:latin typeface="Calibri" panose="020F0502020204030204" pitchFamily="34" charset="0"/>
              </a:rPr>
              <a:t>                                            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Assist. Prof. </a:t>
            </a:r>
            <a:r>
              <a:rPr lang="en-US" altLang="zh-CN" sz="2800" b="1" dirty="0" err="1" smtClean="0">
                <a:ea typeface="华文新魏" pitchFamily="2" charset="-122"/>
              </a:rPr>
              <a:t>Yupeng</a:t>
            </a:r>
            <a:r>
              <a:rPr lang="en-US" altLang="zh-CN" sz="2800" b="1" dirty="0" smtClean="0">
                <a:ea typeface="华文新魏" pitchFamily="2" charset="-122"/>
              </a:rPr>
              <a:t> Liu (</a:t>
            </a:r>
            <a:r>
              <a:rPr lang="zh-CN" altLang="en-US" sz="2800" b="1" dirty="0" smtClean="0">
                <a:ea typeface="华文新魏" pitchFamily="2" charset="-122"/>
              </a:rPr>
              <a:t>刘宇鹏</a:t>
            </a:r>
            <a:r>
              <a:rPr lang="en-US" altLang="zh-CN" sz="2800" b="1" dirty="0" smtClean="0">
                <a:ea typeface="华文新魏" pitchFamily="2" charset="-122"/>
              </a:rPr>
              <a:t>)</a:t>
            </a:r>
          </a:p>
          <a:p>
            <a:pPr algn="l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            Prof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. </a:t>
            </a:r>
            <a:r>
              <a:rPr lang="en-US" altLang="zh-CN" sz="2800" b="1" dirty="0" smtClean="0">
                <a:ea typeface="华文新魏" pitchFamily="2" charset="-122"/>
              </a:rPr>
              <a:t>Wei-</a:t>
            </a:r>
            <a:r>
              <a:rPr lang="en-US" altLang="zh-CN" sz="2800" b="1" dirty="0" err="1" smtClean="0">
                <a:ea typeface="华文新魏" pitchFamily="2" charset="-122"/>
              </a:rPr>
              <a:t>Qiang</a:t>
            </a:r>
            <a:r>
              <a:rPr lang="en-US" altLang="zh-CN" sz="2800" b="1" dirty="0" smtClean="0">
                <a:ea typeface="华文新魏" pitchFamily="2" charset="-122"/>
              </a:rPr>
              <a:t> Chen (</a:t>
            </a:r>
            <a:r>
              <a:rPr lang="zh-CN" altLang="en-US" sz="2800" b="1" dirty="0" smtClean="0">
                <a:ea typeface="华文新魏" pitchFamily="2" charset="-122"/>
              </a:rPr>
              <a:t>陈伟强</a:t>
            </a:r>
            <a:r>
              <a:rPr lang="en-US" altLang="zh-CN" sz="2800" b="1" dirty="0" smtClean="0">
                <a:ea typeface="华文新魏" pitchFamily="2" charset="-122"/>
              </a:rPr>
              <a:t>)</a:t>
            </a: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4003"/>
          <a:stretch/>
        </p:blipFill>
        <p:spPr bwMode="auto">
          <a:xfrm>
            <a:off x="5837202" y="4665624"/>
            <a:ext cx="3302230" cy="21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5624"/>
            <a:ext cx="3770928" cy="2192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0772"/>
          <a:stretch/>
        </p:blipFill>
        <p:spPr bwMode="auto">
          <a:xfrm>
            <a:off x="2919831" y="4667427"/>
            <a:ext cx="2917371" cy="219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4205294"/>
            <a:ext cx="9144000" cy="581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Institute of Urban Environment, Chinese Academy of Sciences</a:t>
            </a:r>
            <a:endParaRPr lang="en-US" altLang="zh-CN" b="1" dirty="0" smtClean="0"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79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:\0产业生态学\0城市之重-MFA空间化\Poster\2018Gorden\st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273044" cy="4680000"/>
          </a:xfrm>
          <a:prstGeom prst="rect">
            <a:avLst/>
          </a:prstGeom>
          <a:noFill/>
        </p:spPr>
      </p:pic>
      <p:pic>
        <p:nvPicPr>
          <p:cNvPr id="63491" name="Picture 3" descr="H:\0产业生态学\0城市之重-MFA空间化\Poster\2018Gorden\br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273044" cy="46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3775" y="500042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4.7 million tons of steel</a:t>
            </a:r>
          </a:p>
          <a:p>
            <a:pPr algn="ctr"/>
            <a:r>
              <a:rPr lang="en-US" altLang="zh-CN" sz="2400" dirty="0" smtClean="0"/>
              <a:t>(2.3t/capita)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35733" y="500042"/>
            <a:ext cx="3488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25.1 million tons of brick</a:t>
            </a:r>
          </a:p>
          <a:p>
            <a:pPr algn="ctr"/>
            <a:r>
              <a:rPr lang="en-US" altLang="zh-CN" sz="2400" dirty="0" smtClean="0"/>
              <a:t>(12.4t/capita)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477" y="35716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Height view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图片 5" descr="0615CFD4-06E3-4BB0-8EEA-880660C26C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1218" y="21772"/>
            <a:ext cx="3748653" cy="351064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rot="5400000" flipH="1" flipV="1">
            <a:off x="5532389" y="2478759"/>
            <a:ext cx="508275" cy="1227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19154" y="3056365"/>
            <a:ext cx="432790" cy="1015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笑脸 26"/>
          <p:cNvSpPr/>
          <p:nvPr/>
        </p:nvSpPr>
        <p:spPr>
          <a:xfrm>
            <a:off x="5571460" y="2796362"/>
            <a:ext cx="287080" cy="2870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228599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Xiamen island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1340" y="311534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Kulangsu</a:t>
            </a:r>
            <a:r>
              <a:rPr lang="en-US" altLang="zh-CN" b="1" dirty="0" smtClean="0">
                <a:solidFill>
                  <a:srgbClr val="FF0000"/>
                </a:solidFill>
              </a:rPr>
              <a:t> island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122"/>
            <a:ext cx="9144000" cy="34062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/>
          <a:stretch/>
        </p:blipFill>
        <p:spPr>
          <a:xfrm>
            <a:off x="4043963" y="481781"/>
            <a:ext cx="4991884" cy="3040019"/>
          </a:xfrm>
          <a:prstGeom prst="rect">
            <a:avLst/>
          </a:prstGeom>
        </p:spPr>
      </p:pic>
      <p:sp>
        <p:nvSpPr>
          <p:cNvPr id="7" name="文本框 1"/>
          <p:cNvSpPr txBox="1"/>
          <p:nvPr/>
        </p:nvSpPr>
        <p:spPr>
          <a:xfrm>
            <a:off x="206477" y="35716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Height view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071942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Xiamen island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643578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</a:rPr>
              <a:t>Kulangsu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island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165"/>
            <a:ext cx="9144000" cy="4937003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206477" y="357166"/>
            <a:ext cx="6288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Stock view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In-use steel</a:t>
            </a:r>
            <a:endParaRPr lang="zh-CN" altLang="en-US" sz="3600" b="1" dirty="0" smtClean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3071810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Xiamen island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5643578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</a:rPr>
              <a:t>Kulangsu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island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299"/>
            <a:ext cx="9144000" cy="4924527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206477" y="357166"/>
            <a:ext cx="634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Stock view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In-use brick</a:t>
            </a:r>
            <a:endParaRPr lang="zh-CN" altLang="en-US" sz="3600" b="1" dirty="0" smtClean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000240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Xiamen island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5643578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</a:rPr>
              <a:t>Kulangsu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island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:\0产业生态学\0城市之重-MFA空间化\Poster\2018Gorden\st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69686"/>
            <a:ext cx="4273044" cy="4680000"/>
          </a:xfrm>
          <a:prstGeom prst="rect">
            <a:avLst/>
          </a:prstGeom>
          <a:noFill/>
        </p:spPr>
      </p:pic>
      <p:pic>
        <p:nvPicPr>
          <p:cNvPr id="63491" name="Picture 3" descr="H:\0产业生态学\0城市之重-MFA空间化\Poster\2018Gorden\br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69686"/>
            <a:ext cx="4273044" cy="468000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5720" y="357166"/>
          <a:ext cx="4214842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3140"/>
                <a:gridCol w="1035851"/>
                <a:gridCol w="1035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In-use</a:t>
                      </a:r>
                      <a:r>
                        <a:rPr lang="en-US" altLang="zh-CN" baseline="0" dirty="0" smtClean="0"/>
                        <a:t> steel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Height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MI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Brick</a:t>
                      </a:r>
                      <a:r>
                        <a:rPr lang="en-US" altLang="zh-CN" baseline="0" dirty="0" smtClean="0"/>
                        <a:t> concrete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Reinforced concrete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下箭头 7"/>
          <p:cNvSpPr/>
          <p:nvPr/>
        </p:nvSpPr>
        <p:spPr>
          <a:xfrm rot="10800000">
            <a:off x="2786050" y="1112496"/>
            <a:ext cx="342000" cy="33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714876" y="357166"/>
          <a:ext cx="42148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/>
                <a:gridCol w="1035851"/>
                <a:gridCol w="1035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In-use</a:t>
                      </a:r>
                      <a:r>
                        <a:rPr lang="en-US" altLang="zh-CN" baseline="0" dirty="0" smtClean="0"/>
                        <a:t> brick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Height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MI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Brick</a:t>
                      </a:r>
                      <a:r>
                        <a:rPr lang="en-US" altLang="zh-CN" baseline="0" dirty="0" smtClean="0"/>
                        <a:t> concrete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Reinforced concrete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下箭头 10"/>
          <p:cNvSpPr/>
          <p:nvPr/>
        </p:nvSpPr>
        <p:spPr>
          <a:xfrm rot="10800000">
            <a:off x="7215206" y="1112829"/>
            <a:ext cx="342000" cy="33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8286776" y="1112496"/>
            <a:ext cx="341756" cy="33546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10800000">
            <a:off x="3786182" y="1112496"/>
            <a:ext cx="342000" cy="33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215206" y="755306"/>
            <a:ext cx="341756" cy="33546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 rot="10800000">
            <a:off x="8286776" y="755306"/>
            <a:ext cx="342000" cy="33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2786050" y="755306"/>
            <a:ext cx="341756" cy="33546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3786182" y="755306"/>
            <a:ext cx="341756" cy="33546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ss3.bdstatic.com/-Po3dSag_xI4khGkpoWK1HF6hhy/baike/c0%3Dbaike80%2C5%2C5%2C80%2C26/sign=23e35e59d42a283457ab3e593adca28f/c8177f3e6709c93d337540b39f3df8dcd00054ea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48392"/>
            <a:ext cx="31824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688453" y="173165"/>
            <a:ext cx="3767094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Solid waste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5214942" y="3239816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</a:rPr>
              <a:t>Dongguan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case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551" r="24013" b="2261"/>
          <a:stretch/>
        </p:blipFill>
        <p:spPr>
          <a:xfrm>
            <a:off x="695712" y="1896881"/>
            <a:ext cx="3590536" cy="4032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87936" y="4270295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endCxn id="9" idx="2"/>
          </p:cNvCxnSpPr>
          <p:nvPr/>
        </p:nvCxnSpPr>
        <p:spPr>
          <a:xfrm flipV="1">
            <a:off x="3286116" y="3763036"/>
            <a:ext cx="3360468" cy="523220"/>
          </a:xfrm>
          <a:prstGeom prst="line">
            <a:avLst/>
          </a:prstGeom>
          <a:ln w="1905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99" y="3338865"/>
            <a:ext cx="2971800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1" y="2822818"/>
            <a:ext cx="3010485" cy="3774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/>
          <a:srcRect l="5183" t="5648" r="31265" b="17395"/>
          <a:stretch/>
        </p:blipFill>
        <p:spPr>
          <a:xfrm>
            <a:off x="3736298" y="2822818"/>
            <a:ext cx="1713338" cy="2059967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1349337" y="3852802"/>
            <a:ext cx="2008217" cy="1049251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" name="Picture 2" descr="https://timgsa.baidu.com/timg?image&amp;quality=80&amp;size=b9999_10000&amp;sec=1545566768675&amp;di=5808e2a9c8132b6c577d55c329a80a68&amp;imgtype=0&amp;src=http%3A%2F%2Fimg0.ddove.com%2Fupload%2F20090423%2F231154065124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0077" r="6974" b="11805"/>
          <a:stretch/>
        </p:blipFill>
        <p:spPr bwMode="auto">
          <a:xfrm>
            <a:off x="3605955" y="5119634"/>
            <a:ext cx="1971501" cy="14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H="1" flipV="1">
            <a:off x="4591706" y="4882785"/>
            <a:ext cx="1261" cy="236849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6357950" y="235743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" pitchFamily="18" charset="0"/>
                <a:ea typeface="等线" panose="02010600030101010101" pitchFamily="2" charset="-122"/>
              </a:rPr>
              <a:t>Service life model</a:t>
            </a:r>
            <a:r>
              <a:rPr lang="zh-CN" altLang="en-US" dirty="0" smtClean="0">
                <a:solidFill>
                  <a:prstClr val="black"/>
                </a:solidFill>
                <a:latin typeface="Times" pitchFamily="18" charset="0"/>
                <a:ea typeface="等线" panose="02010600030101010101" pitchFamily="2" charset="-122"/>
              </a:rPr>
              <a:t>：</a:t>
            </a:r>
            <a:endParaRPr lang="zh-CN" altLang="en-US" dirty="0">
              <a:solidFill>
                <a:prstClr val="black"/>
              </a:solidFill>
              <a:latin typeface="Times" pitchFamily="18" charset="0"/>
              <a:ea typeface="等线" panose="02010600030101010101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02640"/>
              </p:ext>
            </p:extLst>
          </p:nvPr>
        </p:nvGraphicFramePr>
        <p:xfrm>
          <a:off x="6184147" y="2733783"/>
          <a:ext cx="2831115" cy="54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公式" r:id="rId8" imgW="2197100" imgH="431800" progId="Equation.3">
                  <p:embed/>
                </p:oleObj>
              </mc:Choice>
              <mc:Fallback>
                <p:oleObj name="公式" r:id="rId8" imgW="21971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147" y="2733783"/>
                        <a:ext cx="2831115" cy="549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/>
          <p:cNvCxnSpPr>
            <a:stCxn id="9" idx="0"/>
          </p:cNvCxnSpPr>
          <p:nvPr/>
        </p:nvCxnSpPr>
        <p:spPr>
          <a:xfrm rot="16200000" flipV="1">
            <a:off x="6810156" y="1755500"/>
            <a:ext cx="558538" cy="645321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直接箭头连接符 13"/>
          <p:cNvCxnSpPr>
            <a:stCxn id="20" idx="0"/>
          </p:cNvCxnSpPr>
          <p:nvPr/>
        </p:nvCxnSpPr>
        <p:spPr>
          <a:xfrm rot="5400000" flipH="1" flipV="1">
            <a:off x="4487095" y="1985351"/>
            <a:ext cx="558472" cy="159761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直接箭头连接符 14"/>
          <p:cNvCxnSpPr>
            <a:stCxn id="21" idx="0"/>
          </p:cNvCxnSpPr>
          <p:nvPr/>
        </p:nvCxnSpPr>
        <p:spPr>
          <a:xfrm rot="5400000" flipH="1" flipV="1">
            <a:off x="2530279" y="874247"/>
            <a:ext cx="558536" cy="2381904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接箭头连接符 17"/>
          <p:cNvCxnSpPr/>
          <p:nvPr/>
        </p:nvCxnSpPr>
        <p:spPr>
          <a:xfrm flipH="1" flipV="1">
            <a:off x="6936612" y="3716174"/>
            <a:ext cx="496" cy="1440000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  <a:tailEnd type="none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6558376" y="5192925"/>
            <a:ext cx="799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Ave. life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57827" y="234446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# of families ×in-use intensity</a:t>
            </a:r>
            <a:endParaRPr lang="zh-CN" altLang="en-US" dirty="0">
              <a:solidFill>
                <a:prstClr val="black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8662" y="2344467"/>
            <a:ext cx="137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Year of Built</a:t>
            </a:r>
            <a:endParaRPr lang="zh-CN" altLang="en-US" dirty="0">
              <a:solidFill>
                <a:prstClr val="black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857356" y="173165"/>
            <a:ext cx="5643602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E-waste generation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285852" y="1285860"/>
          <a:ext cx="6500858" cy="53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公式" r:id="rId10" imgW="2463480" imgH="203040" progId="Equation.3">
                  <p:embed/>
                </p:oleObj>
              </mc:Choice>
              <mc:Fallback>
                <p:oleObj name="公式" r:id="rId10" imgW="24634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285860"/>
                        <a:ext cx="6500858" cy="53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1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48" y="1857364"/>
            <a:ext cx="882890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43174" y="207167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In-use Stock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24288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Purchase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74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Waste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14282" y="173165"/>
            <a:ext cx="8572560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E-waste generation in </a:t>
            </a:r>
            <a:r>
              <a:rPr lang="en-US" altLang="zh-CN" sz="3600" b="1" dirty="0" err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Dongguan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6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东莞电视报废量空间动态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142984"/>
            <a:ext cx="7000892" cy="4617478"/>
          </a:xfrm>
          <a:prstGeom prst="rect">
            <a:avLst/>
          </a:prstGeom>
          <a:noFill/>
          <a:ln w="9525" cmpd="sng">
            <a:noFill/>
            <a:prstDash val="sysDash"/>
          </a:ln>
        </p:spPr>
      </p:pic>
      <p:pic>
        <p:nvPicPr>
          <p:cNvPr id="87041" name="Picture 1" descr="C:\Documents and Settings\Administrator\Application Data\Tencent\Users\362102353\QQ\WinTemp\RichOle\}O{6$()@TB{{00H_WHPRE@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264558"/>
            <a:ext cx="1420378" cy="2521896"/>
          </a:xfrm>
          <a:prstGeom prst="rect">
            <a:avLst/>
          </a:prstGeom>
          <a:noFill/>
        </p:spPr>
      </p:pic>
      <p:sp>
        <p:nvSpPr>
          <p:cNvPr id="5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928794" y="5857892"/>
            <a:ext cx="5675441" cy="366408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TV-waste generation from 2000 to 2020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357430"/>
            <a:ext cx="914400" cy="428628"/>
          </a:xfrm>
          <a:prstGeom prst="rect">
            <a:avLst/>
          </a:prstGeom>
          <a:noFill/>
          <a:ln w="9525" cmpd="sng">
            <a:noFill/>
            <a:prstDash val="sysDash"/>
          </a:ln>
        </p:spPr>
        <p:txBody>
          <a:bodyPr wrap="none" rtlCol="0">
            <a:no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kern="0" dirty="0" err="1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Dongguan</a:t>
            </a:r>
            <a:r>
              <a:rPr lang="en-US" altLang="zh-CN" sz="2400" b="1" kern="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county</a:t>
            </a:r>
            <a:endParaRPr lang="zh-CN" altLang="en-US" sz="2400" b="1" kern="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857760"/>
            <a:ext cx="914400" cy="428628"/>
          </a:xfrm>
          <a:prstGeom prst="rect">
            <a:avLst/>
          </a:prstGeom>
          <a:noFill/>
          <a:ln w="9525" cmpd="sng">
            <a:noFill/>
            <a:prstDash val="sysDash"/>
          </a:ln>
        </p:spPr>
        <p:txBody>
          <a:bodyPr wrap="none" rtlCol="0">
            <a:noAutofit/>
          </a:bodyPr>
          <a:lstStyle/>
          <a:p>
            <a:pPr marL="0" indent="0" algn="just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kern="0" dirty="0" err="1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Humen</a:t>
            </a:r>
            <a:r>
              <a:rPr lang="en-US" altLang="zh-CN" sz="2400" b="1" kern="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county</a:t>
            </a:r>
            <a:endParaRPr lang="zh-CN" altLang="en-US" sz="2400" b="1" kern="0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4357694"/>
            <a:ext cx="914400" cy="428628"/>
          </a:xfrm>
          <a:prstGeom prst="rect">
            <a:avLst/>
          </a:prstGeom>
          <a:noFill/>
          <a:ln w="9525" cmpd="sng">
            <a:noFill/>
            <a:prstDash val="sysDash"/>
          </a:ln>
        </p:spPr>
        <p:txBody>
          <a:bodyPr wrap="none" rtlCol="0">
            <a:noAutofit/>
          </a:bodyPr>
          <a:lstStyle/>
          <a:p>
            <a:pPr marL="0" indent="0" algn="just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kern="0" dirty="0" err="1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Chang’an</a:t>
            </a:r>
            <a:r>
              <a:rPr lang="en-US" altLang="zh-CN" sz="2400" b="1" kern="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county</a:t>
            </a:r>
            <a:endParaRPr lang="zh-CN" altLang="en-US" sz="2400" b="1" kern="0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14282" y="173165"/>
            <a:ext cx="8572560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E-waste generation in </a:t>
            </a:r>
            <a:r>
              <a:rPr lang="en-US" altLang="zh-CN" sz="3600" b="1" dirty="0" err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Dongguan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7143768" y="2919716"/>
            <a:ext cx="2000232" cy="366408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# of TV-waste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6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88775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-32" y="656131"/>
            <a:ext cx="9144000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Urban big data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217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ss3.bdstatic.com/-Po3dSag_xI4khGkpoWK1HF6hhy/baike/c0%3Dbaike80%2C5%2C5%2C80%2C26/sign=23e35e59d42a283457ab3e593adca28f/c8177f3e6709c93d337540b39f3df8dcd00054ea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48392"/>
            <a:ext cx="31824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357290" y="326297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Xiamen case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688453" y="173165"/>
            <a:ext cx="3767094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Solid waste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62" y="1048392"/>
            <a:ext cx="3182400" cy="2160000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5214942" y="3239816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/>
              <a:t>Dongguan</a:t>
            </a:r>
            <a:r>
              <a:rPr lang="en-US" altLang="zh-CN" sz="2800" b="1" dirty="0" smtClean="0"/>
              <a:t> case</a:t>
            </a:r>
            <a:endParaRPr lang="zh-CN" altLang="en-US" sz="2800" b="1" dirty="0"/>
          </a:p>
        </p:txBody>
      </p:sp>
      <p:sp>
        <p:nvSpPr>
          <p:cNvPr id="16" name="文本框 5"/>
          <p:cNvSpPr txBox="1"/>
          <p:nvPr/>
        </p:nvSpPr>
        <p:spPr>
          <a:xfrm>
            <a:off x="3571868" y="597759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Beijing case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1571604" y="3929066"/>
            <a:ext cx="5760549" cy="2120751"/>
            <a:chOff x="323528" y="1867599"/>
            <a:chExt cx="8437385" cy="3825028"/>
          </a:xfrm>
        </p:grpSpPr>
        <p:pic>
          <p:nvPicPr>
            <p:cNvPr id="18" name="Picture 2" descr="https://gss3.bdstatic.com/-Po3dSag_xI4khGkpoWK1HF6hhy/baike/c0%3Dbaike80%2C5%2C5%2C80%2C26/sign=23e35e59d42a283457ab3e593adca28f/c8177f3e6709c93d337540b39f3df8dcd00054ea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67599"/>
              <a:ext cx="31824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gss1.bdstatic.com/9vo3dSag_xI4khGkpoWK1HF6hhy/baike/c0%3Dbaike150%2C5%2C5%2C150%2C50/sign=1e799876070828387c00d446d9f0c264/08f790529822720e35f5d1937bcb0a46f21fab9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2"/>
            <a:stretch/>
          </p:blipFill>
          <p:spPr bwMode="auto">
            <a:xfrm>
              <a:off x="2209784" y="2451599"/>
              <a:ext cx="3182184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972365" y="2974049"/>
              <a:ext cx="3182400" cy="2160000"/>
            </a:xfrm>
            <a:prstGeom prst="rect">
              <a:avLst/>
            </a:prstGeom>
          </p:spPr>
        </p:pic>
        <p:pic>
          <p:nvPicPr>
            <p:cNvPr id="24" name="图片 23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8513" y="3532627"/>
              <a:ext cx="31824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9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0" y="173165"/>
            <a:ext cx="9144000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generation from 2013 to 2017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52344"/>
            <a:ext cx="4320000" cy="27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4320000" cy="27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5" y="5371943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Source:</a:t>
            </a:r>
            <a:r>
              <a:rPr lang="en-US" altLang="zh-CN" dirty="0" smtClean="0"/>
              <a:t> Annual Report on the Prevention and Control of Environmental Pollution by Solid Wastes in Large and Medium-sized Cities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Unit:</a:t>
            </a:r>
            <a:r>
              <a:rPr lang="en-US" altLang="zh-CN" dirty="0" smtClean="0"/>
              <a:t> 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tones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0" y="173165"/>
            <a:ext cx="9144000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generation from 2013 to 2017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2357430"/>
            <a:ext cx="45942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27600"/>
            <a:ext cx="4320000" cy="27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09864"/>
            <a:ext cx="4320000" cy="27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5" y="5371943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Source:</a:t>
            </a:r>
            <a:r>
              <a:rPr lang="en-US" altLang="zh-CN" dirty="0" smtClean="0"/>
              <a:t> Annual Report on the Prevention and Control of Environmental Pollution by Solid Wastes in Large and Medium-sized Cities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Unit:</a:t>
            </a:r>
            <a:r>
              <a:rPr lang="en-US" altLang="zh-CN" dirty="0" smtClean="0"/>
              <a:t> 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tones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0" y="173165"/>
            <a:ext cx="9144000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generation from 2013 to 2017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05" y="1357298"/>
            <a:ext cx="7500990" cy="478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Unit:</a:t>
            </a:r>
            <a:r>
              <a:rPr lang="en-US" altLang="zh-CN" dirty="0" smtClean="0"/>
              <a:t> 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tones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 descr="C:\Documents and Settings\Administrator\Application Data\Tencent\Users\362102353\QQ\WinTemp\RichOle\}E006)LL3H6IA42`_PKO@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8258175" cy="512445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142976" y="173165"/>
            <a:ext cx="6858048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drop-off sites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 descr="C:\Documents and Settings\Administrator\Application Data\Tencent\Users\362102353\QQ\WinTemp\RichOle\O38KV{C4)DY65($A2A7PX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42984"/>
            <a:ext cx="8286750" cy="513397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142976" y="173165"/>
            <a:ext cx="6858048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transfer station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6211693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Source: </a:t>
            </a:r>
            <a:r>
              <a:rPr lang="en-US" altLang="zh-CN" dirty="0" smtClean="0"/>
              <a:t>Beijing Municipal Administration Committee and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map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142976" y="173165"/>
            <a:ext cx="6858048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treatment facilities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6673" name="Picture 1" descr="C:\Documents and Settings\Administrator\Application Data\Tencent\Users\362102353\QQ\WinTemp\RichOle\K78)CMN(3(M8QRY{`UV`D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1142984"/>
            <a:ext cx="8277225" cy="5124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" y="6211693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Source: </a:t>
            </a:r>
            <a:r>
              <a:rPr lang="en-US" altLang="zh-CN" dirty="0" smtClean="0"/>
              <a:t>Beijing Municipal Administration Committee and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map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142976" y="173165"/>
            <a:ext cx="6858048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treatment facilities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6673" name="Picture 1" descr="C:\Documents and Settings\Administrator\Application Data\Tencent\Users\362102353\QQ\WinTemp\RichOle\K78)CMN(3(M8QRY{`UV`D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1142984"/>
            <a:ext cx="8277225" cy="5124450"/>
          </a:xfrm>
          <a:prstGeom prst="rect">
            <a:avLst/>
          </a:prstGeom>
          <a:noFill/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00438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43372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Unit:</a:t>
            </a:r>
            <a:r>
              <a:rPr lang="en-US" altLang="zh-CN" dirty="0" smtClean="0"/>
              <a:t> t/day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2" y="6211693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Source: </a:t>
            </a:r>
            <a:r>
              <a:rPr lang="en-US" altLang="zh-CN" dirty="0" smtClean="0"/>
              <a:t>Beijing Municipal Administration Committee and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map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428596" y="785794"/>
          <a:ext cx="82868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直接连接符 3"/>
          <p:cNvSpPr/>
          <p:nvPr/>
        </p:nvSpPr>
        <p:spPr>
          <a:xfrm rot="16628934">
            <a:off x="4357686" y="1500174"/>
            <a:ext cx="1857388" cy="21431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1650" y="1190776"/>
                </a:moveTo>
                <a:arcTo wR="2138974" hR="2138974" stAng="12378860" swAng="1634683"/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3929058" y="3000372"/>
            <a:ext cx="1103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ambria" pitchFamily="18" charset="0"/>
                <a:ea typeface="Cambria Math" pitchFamily="18" charset="0"/>
              </a:rPr>
              <a:t>Reuse</a:t>
            </a:r>
            <a:endParaRPr lang="zh-CN" altLang="en-US" sz="2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643050"/>
            <a:ext cx="133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ambria" pitchFamily="18" charset="0"/>
                <a:ea typeface="Cambria Math" pitchFamily="18" charset="0"/>
              </a:rPr>
              <a:t>Recycle</a:t>
            </a:r>
            <a:endParaRPr lang="zh-CN" altLang="en-US" sz="2800" dirty="0">
              <a:latin typeface="Cambr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63646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1142976" y="30289"/>
            <a:ext cx="6858048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cycle of waste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1714488"/>
            <a:ext cx="6781800" cy="2300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dirty="0" smtClean="0">
                <a:latin typeface="Comic Sans MS" pitchFamily="66" charset="0"/>
                <a:ea typeface="华文行楷" panose="02010800040101010101" pitchFamily="2" charset="-122"/>
              </a:rPr>
              <a:t>Any questions?</a:t>
            </a:r>
          </a:p>
          <a:p>
            <a:pPr marL="0" indent="0" algn="ctr">
              <a:buNone/>
            </a:pPr>
            <a:r>
              <a:rPr lang="en-US" altLang="zh-CN" sz="5400" dirty="0" smtClean="0">
                <a:latin typeface="Comic Sans MS" pitchFamily="66" charset="0"/>
                <a:ea typeface="华文行楷" panose="02010800040101010101" pitchFamily="2" charset="-122"/>
              </a:rPr>
              <a:t>Any data?</a:t>
            </a:r>
            <a:endParaRPr lang="zh-CN" altLang="en-US" sz="5400" dirty="0">
              <a:latin typeface="Comic Sans MS" pitchFamily="66" charset="0"/>
              <a:ea typeface="华文行楷" panose="02010800040101010101" pitchFamily="2" charset="-122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5172" y="3857628"/>
            <a:ext cx="8033657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800" b="1" dirty="0" smtClean="0">
              <a:latin typeface="Calibri" panose="020F0502020204030204" pitchFamily="34" charset="0"/>
            </a:endParaRPr>
          </a:p>
          <a:p>
            <a: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  <a:t>Dr. </a:t>
            </a:r>
            <a:r>
              <a:rPr lang="en-US" altLang="zh-CN" sz="3600" dirty="0" err="1" smtClean="0">
                <a:latin typeface="华文新魏" pitchFamily="2" charset="-122"/>
                <a:ea typeface="华文新魏" pitchFamily="2" charset="-122"/>
              </a:rPr>
              <a:t>Yupeng</a:t>
            </a:r>
            <a: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  <a:t> Liu (</a:t>
            </a:r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刘宇鹏</a:t>
            </a:r>
            <a: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Email: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  <a:hlinkClick r:id="rId3"/>
              </a:rPr>
              <a:t>ypliu@iue.ac.cn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Phone &amp; </a:t>
            </a:r>
            <a:r>
              <a:rPr lang="en-US" altLang="zh-CN" sz="2800" dirty="0" err="1" smtClean="0">
                <a:latin typeface="华文新魏" pitchFamily="2" charset="-122"/>
                <a:ea typeface="华文新魏" pitchFamily="2" charset="-122"/>
              </a:rPr>
              <a:t>Wechat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: +86-18511336671</a:t>
            </a:r>
            <a:endParaRPr lang="en-US" altLang="zh-CN" sz="2800" dirty="0" smtClean="0"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6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04" y="852508"/>
            <a:ext cx="4391025" cy="5505450"/>
          </a:xfrm>
          <a:prstGeom prst="rect">
            <a:avLst/>
          </a:prstGeom>
        </p:spPr>
      </p:pic>
      <p:sp>
        <p:nvSpPr>
          <p:cNvPr id="17" name="任意多边形 16"/>
          <p:cNvSpPr/>
          <p:nvPr/>
        </p:nvSpPr>
        <p:spPr>
          <a:xfrm>
            <a:off x="857224" y="1138260"/>
            <a:ext cx="3243135" cy="1951365"/>
          </a:xfrm>
          <a:custGeom>
            <a:avLst/>
            <a:gdLst>
              <a:gd name="connsiteX0" fmla="*/ 0 w 2932981"/>
              <a:gd name="connsiteY0" fmla="*/ 0 h 1293962"/>
              <a:gd name="connsiteX1" fmla="*/ 1449237 w 2932981"/>
              <a:gd name="connsiteY1" fmla="*/ 0 h 1293962"/>
              <a:gd name="connsiteX2" fmla="*/ 2932981 w 2932981"/>
              <a:gd name="connsiteY2" fmla="*/ 1276709 h 1293962"/>
              <a:gd name="connsiteX3" fmla="*/ 2932981 w 2932981"/>
              <a:gd name="connsiteY3" fmla="*/ 1276709 h 1293962"/>
              <a:gd name="connsiteX4" fmla="*/ 2932981 w 2932981"/>
              <a:gd name="connsiteY4" fmla="*/ 1293962 h 12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981" h="1293962">
                <a:moveTo>
                  <a:pt x="0" y="0"/>
                </a:moveTo>
                <a:lnTo>
                  <a:pt x="1449237" y="0"/>
                </a:lnTo>
                <a:lnTo>
                  <a:pt x="2932981" y="1276709"/>
                </a:lnTo>
                <a:lnTo>
                  <a:pt x="2932981" y="1276709"/>
                </a:lnTo>
                <a:lnTo>
                  <a:pt x="2932981" y="1293962"/>
                </a:lnTo>
              </a:path>
            </a:pathLst>
          </a:custGeom>
          <a:noFill/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7850060"/>
              </p:ext>
            </p:extLst>
          </p:nvPr>
        </p:nvGraphicFramePr>
        <p:xfrm>
          <a:off x="428596" y="781070"/>
          <a:ext cx="1451899" cy="257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任意多边形 17"/>
          <p:cNvSpPr/>
          <p:nvPr/>
        </p:nvSpPr>
        <p:spPr>
          <a:xfrm>
            <a:off x="857225" y="4107084"/>
            <a:ext cx="3442980" cy="936424"/>
          </a:xfrm>
          <a:custGeom>
            <a:avLst/>
            <a:gdLst>
              <a:gd name="connsiteX0" fmla="*/ 0 w 2932981"/>
              <a:gd name="connsiteY0" fmla="*/ 0 h 1293962"/>
              <a:gd name="connsiteX1" fmla="*/ 1449237 w 2932981"/>
              <a:gd name="connsiteY1" fmla="*/ 0 h 1293962"/>
              <a:gd name="connsiteX2" fmla="*/ 2932981 w 2932981"/>
              <a:gd name="connsiteY2" fmla="*/ 1276709 h 1293962"/>
              <a:gd name="connsiteX3" fmla="*/ 2932981 w 2932981"/>
              <a:gd name="connsiteY3" fmla="*/ 1276709 h 1293962"/>
              <a:gd name="connsiteX4" fmla="*/ 2932981 w 2932981"/>
              <a:gd name="connsiteY4" fmla="*/ 1293962 h 12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981" h="1293962">
                <a:moveTo>
                  <a:pt x="0" y="0"/>
                </a:moveTo>
                <a:lnTo>
                  <a:pt x="1449237" y="0"/>
                </a:lnTo>
                <a:lnTo>
                  <a:pt x="2932981" y="1276709"/>
                </a:lnTo>
                <a:lnTo>
                  <a:pt x="2932981" y="1276709"/>
                </a:lnTo>
                <a:lnTo>
                  <a:pt x="2932981" y="1293962"/>
                </a:lnTo>
              </a:path>
            </a:pathLst>
          </a:custGeom>
          <a:noFill/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050524376"/>
              </p:ext>
            </p:extLst>
          </p:nvPr>
        </p:nvGraphicFramePr>
        <p:xfrm>
          <a:off x="500034" y="3900508"/>
          <a:ext cx="1450800" cy="23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任意多边形 9"/>
          <p:cNvSpPr/>
          <p:nvPr/>
        </p:nvSpPr>
        <p:spPr>
          <a:xfrm rot="10800000">
            <a:off x="5138404" y="1385908"/>
            <a:ext cx="2433992" cy="2721176"/>
          </a:xfrm>
          <a:custGeom>
            <a:avLst/>
            <a:gdLst>
              <a:gd name="connsiteX0" fmla="*/ 0 w 2932981"/>
              <a:gd name="connsiteY0" fmla="*/ 0 h 1293962"/>
              <a:gd name="connsiteX1" fmla="*/ 1449237 w 2932981"/>
              <a:gd name="connsiteY1" fmla="*/ 0 h 1293962"/>
              <a:gd name="connsiteX2" fmla="*/ 2932981 w 2932981"/>
              <a:gd name="connsiteY2" fmla="*/ 1276709 h 1293962"/>
              <a:gd name="connsiteX3" fmla="*/ 2932981 w 2932981"/>
              <a:gd name="connsiteY3" fmla="*/ 1276709 h 1293962"/>
              <a:gd name="connsiteX4" fmla="*/ 2932981 w 2932981"/>
              <a:gd name="connsiteY4" fmla="*/ 1293962 h 12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981" h="1293962">
                <a:moveTo>
                  <a:pt x="0" y="0"/>
                </a:moveTo>
                <a:lnTo>
                  <a:pt x="1449237" y="0"/>
                </a:lnTo>
                <a:lnTo>
                  <a:pt x="2932981" y="1276709"/>
                </a:lnTo>
                <a:lnTo>
                  <a:pt x="2932981" y="1276709"/>
                </a:lnTo>
                <a:lnTo>
                  <a:pt x="2932981" y="1293962"/>
                </a:lnTo>
              </a:path>
            </a:pathLst>
          </a:custGeom>
          <a:noFill/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622175157"/>
              </p:ext>
            </p:extLst>
          </p:nvPr>
        </p:nvGraphicFramePr>
        <p:xfrm>
          <a:off x="7300938" y="3900508"/>
          <a:ext cx="1450800" cy="238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任意多边形 10"/>
          <p:cNvSpPr/>
          <p:nvPr/>
        </p:nvSpPr>
        <p:spPr>
          <a:xfrm rot="10800000" flipV="1">
            <a:off x="5138402" y="995383"/>
            <a:ext cx="2302865" cy="347659"/>
          </a:xfrm>
          <a:custGeom>
            <a:avLst/>
            <a:gdLst>
              <a:gd name="connsiteX0" fmla="*/ 0 w 2932981"/>
              <a:gd name="connsiteY0" fmla="*/ 0 h 1293962"/>
              <a:gd name="connsiteX1" fmla="*/ 1449237 w 2932981"/>
              <a:gd name="connsiteY1" fmla="*/ 0 h 1293962"/>
              <a:gd name="connsiteX2" fmla="*/ 2932981 w 2932981"/>
              <a:gd name="connsiteY2" fmla="*/ 1276709 h 1293962"/>
              <a:gd name="connsiteX3" fmla="*/ 2932981 w 2932981"/>
              <a:gd name="connsiteY3" fmla="*/ 1276709 h 1293962"/>
              <a:gd name="connsiteX4" fmla="*/ 2932981 w 2932981"/>
              <a:gd name="connsiteY4" fmla="*/ 1293962 h 12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981" h="1293962">
                <a:moveTo>
                  <a:pt x="0" y="0"/>
                </a:moveTo>
                <a:lnTo>
                  <a:pt x="1449237" y="0"/>
                </a:lnTo>
                <a:lnTo>
                  <a:pt x="2932981" y="1276709"/>
                </a:lnTo>
                <a:lnTo>
                  <a:pt x="2932981" y="1276709"/>
                </a:lnTo>
                <a:lnTo>
                  <a:pt x="2932981" y="1293962"/>
                </a:lnTo>
              </a:path>
            </a:pathLst>
          </a:custGeom>
          <a:noFill/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655758650"/>
              </p:ext>
            </p:extLst>
          </p:nvPr>
        </p:nvGraphicFramePr>
        <p:xfrm>
          <a:off x="7300938" y="781070"/>
          <a:ext cx="1450800" cy="214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2" name="矩形 11"/>
          <p:cNvSpPr/>
          <p:nvPr/>
        </p:nvSpPr>
        <p:spPr>
          <a:xfrm>
            <a:off x="0" y="746140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688453" y="71414"/>
            <a:ext cx="3767094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“SimCity”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5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istrator\Application Data\Tencent\Users\362102353\QQ\WinTemp\RichOle\{LG[57U$9P$B}Y8FHDVVC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734" y="1133485"/>
            <a:ext cx="6699414" cy="5653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AA3129-8E83-D24F-ABED-3FD2878AE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13738"/>
            <a:ext cx="9125166" cy="45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688453" y="173165"/>
            <a:ext cx="3767094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3-D city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5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074034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88640"/>
            <a:ext cx="9144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28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b="1" dirty="0">
                <a:solidFill>
                  <a:srgbClr val="A50021"/>
                </a:solidFill>
              </a:rPr>
              <a:t>Year of Built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F550AD42-D8DB-014D-BB60-3FF186C2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92" y="1235620"/>
            <a:ext cx="9162192" cy="45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688453" y="173165"/>
            <a:ext cx="3767094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Building utility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7950935-1D1F-FE44-95BF-89AAD8A0B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8" y="1196752"/>
            <a:ext cx="9130472" cy="46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9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57290" y="326297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Xiamen case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47891"/>
            <a:ext cx="9144000" cy="50710"/>
          </a:xfrm>
          <a:prstGeom prst="rect">
            <a:avLst/>
          </a:prstGeom>
          <a:gradFill flip="none" rotWithShape="1">
            <a:gsLst>
              <a:gs pos="49000">
                <a:srgbClr val="FFFF00"/>
              </a:gs>
              <a:gs pos="24000">
                <a:srgbClr val="00B050"/>
              </a:gs>
              <a:gs pos="0">
                <a:schemeClr val="accent1">
                  <a:lumMod val="67000"/>
                </a:schemeClr>
              </a:gs>
              <a:gs pos="74000">
                <a:srgbClr val="FFC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5">
            <a:extLst>
              <a:ext uri="{FF2B5EF4-FFF2-40B4-BE49-F238E27FC236}">
                <a16:creationId xmlns="" xmlns:a16="http://schemas.microsoft.com/office/drawing/2014/main" id="{508B91ED-BD15-474C-BCB2-72A1904D45A8}"/>
              </a:ext>
            </a:extLst>
          </p:cNvPr>
          <p:cNvSpPr txBox="1"/>
          <p:nvPr/>
        </p:nvSpPr>
        <p:spPr>
          <a:xfrm>
            <a:off x="2688453" y="173165"/>
            <a:ext cx="3767094" cy="612629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Solid waste</a:t>
            </a:r>
            <a:endParaRPr lang="zh-CN" altLang="en-US" sz="36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28662" y="1048392"/>
            <a:ext cx="31824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s3.bdstatic.com/70cFv8Sh_Q1YnxGkpoWK1HF6hhy/it/u=3747028438,371006897&amp;fm=26&amp;gp=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71"/>
          <a:stretch/>
        </p:blipFill>
        <p:spPr bwMode="auto">
          <a:xfrm>
            <a:off x="6592338" y="428604"/>
            <a:ext cx="19954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7000892" y="1367444"/>
            <a:ext cx="1236236" cy="2769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Stock at time </a:t>
            </a:r>
            <a:r>
              <a:rPr lang="en-US" altLang="zh-CN" sz="1200" b="1" i="1" dirty="0" smtClean="0">
                <a:solidFill>
                  <a:srgbClr val="FF0000"/>
                </a:solidFill>
              </a:rPr>
              <a:t>t</a:t>
            </a:r>
            <a:endParaRPr lang="zh-CN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8596" y="500042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Material stock: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-1295400" y="14581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420022"/>
              </p:ext>
            </p:extLst>
          </p:nvPr>
        </p:nvGraphicFramePr>
        <p:xfrm>
          <a:off x="857224" y="1785926"/>
          <a:ext cx="507335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公式" r:id="rId5" imgW="1765300" imgH="279400" progId="Equation.3">
                  <p:embed/>
                </p:oleObj>
              </mc:Choice>
              <mc:Fallback>
                <p:oleObj name="公式" r:id="rId5" imgW="1765300" imgH="279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785926"/>
                        <a:ext cx="5073351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428596" y="3429000"/>
            <a:ext cx="61673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0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Material stock (t)</a:t>
            </a:r>
          </a:p>
          <a:p>
            <a:pPr>
              <a:spcAft>
                <a:spcPts val="0"/>
              </a:spcAft>
            </a:pPr>
            <a:r>
              <a:rPr lang="en-US" altLang="zh-CN" sz="20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total area (m</a:t>
            </a:r>
            <a:r>
              <a:rPr lang="en-US" altLang="zh-CN" sz="20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altLang="zh-CN" sz="20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material intensity (t/m</a:t>
            </a:r>
            <a:r>
              <a:rPr lang="en-US" altLang="zh-CN" sz="20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altLang="zh-CN" sz="2000" i="1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type (building, road, railway, subway)</a:t>
            </a:r>
          </a:p>
          <a:p>
            <a:pPr>
              <a:spcAft>
                <a:spcPts val="0"/>
              </a:spcAft>
            </a:pPr>
            <a:r>
              <a:rPr lang="en-US" altLang="zh-CN" sz="20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structure (i.e. brick concrete, reinforced concrete)</a:t>
            </a:r>
          </a:p>
          <a:p>
            <a:pPr>
              <a:spcAft>
                <a:spcPts val="0"/>
              </a:spcAft>
            </a:pPr>
            <a:r>
              <a:rPr lang="en-US" altLang="zh-CN" sz="20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year built</a:t>
            </a:r>
          </a:p>
          <a:p>
            <a:pPr>
              <a:spcAft>
                <a:spcPts val="0"/>
              </a:spcAft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38" y="3002466"/>
            <a:ext cx="2018262" cy="27775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24600" y="5833860"/>
            <a:ext cx="2776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（</a:t>
            </a:r>
            <a:r>
              <a:rPr lang="en-US" altLang="zh-CN" sz="1400" dirty="0" smtClean="0"/>
              <a:t>Han et al. Submitted to ES&amp;T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889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551" r="24013" b="2261"/>
          <a:stretch/>
        </p:blipFill>
        <p:spPr>
          <a:xfrm>
            <a:off x="179512" y="1412776"/>
            <a:ext cx="3590536" cy="4032449"/>
          </a:xfrm>
          <a:prstGeom prst="rect">
            <a:avLst/>
          </a:prstGeom>
        </p:spPr>
      </p:pic>
      <p:pic>
        <p:nvPicPr>
          <p:cNvPr id="6" name="图片 5" descr="0615CFD4-06E3-4BB0-8EEA-880660C26C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30808"/>
            <a:ext cx="4609899" cy="43172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2160" y="292007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Xiamen island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506610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Kulangsu</a:t>
            </a:r>
            <a:r>
              <a:rPr lang="en-US" altLang="zh-CN" b="1" dirty="0" smtClean="0">
                <a:solidFill>
                  <a:srgbClr val="FF0000"/>
                </a:solidFill>
              </a:rPr>
              <a:t> island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165" y="108712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China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16956" y="3646164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059832" y="1130808"/>
            <a:ext cx="1296144" cy="25153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059832" y="3789040"/>
            <a:ext cx="1296144" cy="16561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4716016" y="4797152"/>
            <a:ext cx="72008" cy="281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规划中心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规划中心</Template>
  <TotalTime>18214</TotalTime>
  <Words>1023</Words>
  <Application>Microsoft Office PowerPoint</Application>
  <PresentationFormat>On-screen Show (4:3)</PresentationFormat>
  <Paragraphs>202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微软雅黑</vt:lpstr>
      <vt:lpstr>宋体</vt:lpstr>
      <vt:lpstr>Arial</vt:lpstr>
      <vt:lpstr>Calibri</vt:lpstr>
      <vt:lpstr>Cambria</vt:lpstr>
      <vt:lpstr>Cambria Math</vt:lpstr>
      <vt:lpstr>Comic Sans MS</vt:lpstr>
      <vt:lpstr>等线</vt:lpstr>
      <vt:lpstr>方正舒体</vt:lpstr>
      <vt:lpstr>黑体</vt:lpstr>
      <vt:lpstr>华文行楷</vt:lpstr>
      <vt:lpstr>华文新魏</vt:lpstr>
      <vt:lpstr>Times</vt:lpstr>
      <vt:lpstr>Times New Roman</vt:lpstr>
      <vt:lpstr>Wingdings</vt:lpstr>
      <vt:lpstr>楷体</vt:lpstr>
      <vt:lpstr>规划中心</vt:lpstr>
      <vt:lpstr>公式</vt:lpstr>
      <vt:lpstr>Estimating spatiotemporal dynamics of solid wastes by coupling MFA &amp; 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</dc:creator>
  <cp:lastModifiedBy>gaby f</cp:lastModifiedBy>
  <cp:revision>890</cp:revision>
  <cp:lastPrinted>1601-01-01T00:00:00Z</cp:lastPrinted>
  <dcterms:created xsi:type="dcterms:W3CDTF">1601-01-01T00:00:00Z</dcterms:created>
  <dcterms:modified xsi:type="dcterms:W3CDTF">2019-07-06T05:08:10Z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